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742E0-799B-482F-9519-C5450EA879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9FB696-129A-4A15-BB1B-C298660335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A6AC2A-86EC-4C02-AED1-4791E7A48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A222-FEEE-4717-8282-29E29F768978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516C78-6825-4628-9C56-476E1F7D7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B0B632-CA2E-49F8-BB5C-392964A2E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655ED-1E24-4D41-B29D-84526DA1C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182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0F0BD-7C6A-4AB0-B373-9451F01F2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4CA45C-00E8-4C31-A372-ED9E07A6D6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1F1363-DABC-45F1-9FE6-50A75A20E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A222-FEEE-4717-8282-29E29F768978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14A966-0CC2-4636-9EA3-4AD4B6420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68F00-2EB7-4F3D-A27B-84FEC0D92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655ED-1E24-4D41-B29D-84526DA1C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683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6F66DF-8EE5-4EEF-A719-EB2514707A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890EF0-D591-4E56-922D-D02A021287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D64F1C-EE58-43FA-A4E9-9E9F63EF7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A222-FEEE-4717-8282-29E29F768978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05CF05-E1CF-43ED-8854-560A9A27C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A5310D-ED6A-4486-B761-9B9B94467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655ED-1E24-4D41-B29D-84526DA1C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549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937EA-1DAC-49B1-AEF5-1FE4402F1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48299-FE92-4A1A-A74C-36ABFF5876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46945A-4412-4972-BE0A-EC3F6DDFC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A222-FEEE-4717-8282-29E29F768978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145B13-E05B-4545-9116-5036B81D9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5E50F1-5710-43A3-AF90-C105500E8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655ED-1E24-4D41-B29D-84526DA1C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598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4D98D-5F2C-4E96-94C8-A64534DE2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D935CF-D34F-4E18-BC7F-2074EE12F7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71F37-68EE-4A72-835A-2C276CD40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A222-FEEE-4717-8282-29E29F768978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DF4250-1601-4D9D-B052-06A322288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EBBBC2-416B-4AC8-B74F-C4B9DB285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655ED-1E24-4D41-B29D-84526DA1C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153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EAC0F-CD73-484D-8CBF-00195EBEE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4D4220-951C-481A-B2E5-4CC08C5271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559E0C-DE60-4EC5-9AC4-2124B8C378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8A57F3-AF18-4B25-B52B-30F9EDDF2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A222-FEEE-4717-8282-29E29F768978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000C44-2642-4675-8C45-D57A63D11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46C289-C4F6-4454-9D4E-B4563EDB4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655ED-1E24-4D41-B29D-84526DA1C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008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DB1F6-6A57-46C0-A002-97C90F3F7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554751-948C-4038-BB1D-6E2725C65A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AA6137-1774-4BE1-8095-DC1C3E6B96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22CBA5-A008-4A8A-8C62-6B10FB7C65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DE8617-B073-4F3E-94B5-92F961C22B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59E9C8-435E-4272-A7B1-7F056FDFE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A222-FEEE-4717-8282-29E29F768978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BE5448-F037-43D4-9719-BB2179C0E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E65A7B-B3C0-4180-84E6-6775C6792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655ED-1E24-4D41-B29D-84526DA1C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780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B7D3E-8360-49CE-8252-55A3D4B36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653CD4-27C2-4B1E-8620-26CEF37F7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A222-FEEE-4717-8282-29E29F768978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FAF4B4-1A4B-4F19-BF14-C395D2395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BF7605-89F0-42F6-AE69-178A411FF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655ED-1E24-4D41-B29D-84526DA1C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329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B45CFE-C304-4C0C-ABBD-77C555563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A222-FEEE-4717-8282-29E29F768978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E2784C-64C4-4A12-A1A0-6F48BECBC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768779-8101-42DA-BB37-6B08ABC88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655ED-1E24-4D41-B29D-84526DA1C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812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6309A-7A5D-4CA5-9097-C78ACE3A8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D1CAD-083C-4A4E-9C78-95C894D4E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DCF02F-FFD3-4B42-B757-3C423DA7D4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CB0A91-5679-4C1B-9BFB-1483534B3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A222-FEEE-4717-8282-29E29F768978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524FEC-56FA-468B-890E-0A5601A9B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936958-6555-45C3-926D-13FB6F0D7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655ED-1E24-4D41-B29D-84526DA1C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783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76E0B-2689-47F6-ACC1-7FB084B07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DD0608-B273-48BC-8288-32902BBC8E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6FFFCC-12C7-45AE-9BED-86FECCE9E0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EE2D34-0236-4BB2-A500-D6AD1EBB2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A222-FEEE-4717-8282-29E29F768978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9D6F9-A30B-41E4-967C-FBBAA31C2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F60901-D6F0-4EB1-9D13-6290BF8E9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655ED-1E24-4D41-B29D-84526DA1C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766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049EF7-2C9A-4C86-83A3-43321C17B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C4CE29-811F-4F7A-B182-AF81016018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7E13BB-9F11-42C1-9132-7BC9DC0B46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4A222-FEEE-4717-8282-29E29F768978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33E9D9-7793-4F45-8104-3451333C44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7784C4-0E17-476D-9DD1-B786359F72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655ED-1E24-4D41-B29D-84526DA1C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036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BFD7AF4-22A5-42D4-BEA9-21393DBCCB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46"/>
            <a:ext cx="12192000" cy="6854508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CC1E6602-AE45-4422-B273-333E28E61C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304" y="5861304"/>
            <a:ext cx="11868912" cy="996696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1800" b="1" dirty="0">
                <a:solidFill>
                  <a:schemeClr val="accent1">
                    <a:lumMod val="50000"/>
                  </a:schemeClr>
                </a:solidFill>
              </a:rPr>
              <a:t>Col C. Mike Smith, Vice Commander, 81st Training Wing, Keesler AFB, MS (right) with the members of Pearl High School’s Navy JROTC Drill Team.  Pearl won the 2017-2018 MS All-Services JROTC Drill Championship at Keesler AFB on 4 Nov 2017.  This exceptional group of young men and women won 1</a:t>
            </a:r>
            <a:r>
              <a:rPr lang="en-US" sz="1800" b="1" baseline="30000" dirty="0">
                <a:solidFill>
                  <a:schemeClr val="accent1">
                    <a:lumMod val="50000"/>
                  </a:schemeClr>
                </a:solidFill>
              </a:rPr>
              <a:t>st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</a:rPr>
              <a:t> overall, 2</a:t>
            </a:r>
            <a:r>
              <a:rPr lang="en-US" sz="1800" b="1" baseline="30000" dirty="0">
                <a:solidFill>
                  <a:schemeClr val="accent1">
                    <a:lumMod val="50000"/>
                  </a:schemeClr>
                </a:solidFill>
              </a:rPr>
              <a:t>nd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</a:rPr>
              <a:t> in Color Guard, 2</a:t>
            </a:r>
            <a:r>
              <a:rPr lang="en-US" sz="1800" b="1" baseline="30000" dirty="0">
                <a:solidFill>
                  <a:schemeClr val="accent1">
                    <a:lumMod val="50000"/>
                  </a:schemeClr>
                </a:solidFill>
              </a:rPr>
              <a:t>nd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</a:rPr>
              <a:t> in Personnel Inspection, 2</a:t>
            </a:r>
            <a:r>
              <a:rPr lang="en-US" sz="1800" b="1" baseline="30000" dirty="0">
                <a:solidFill>
                  <a:schemeClr val="accent1">
                    <a:lumMod val="50000"/>
                  </a:schemeClr>
                </a:solidFill>
              </a:rPr>
              <a:t>nd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</a:rPr>
              <a:t> in Armed Regulation, 1</a:t>
            </a:r>
            <a:r>
              <a:rPr lang="en-US" sz="1800" b="1" baseline="30000" dirty="0">
                <a:solidFill>
                  <a:schemeClr val="accent1">
                    <a:lumMod val="50000"/>
                  </a:schemeClr>
                </a:solidFill>
              </a:rPr>
              <a:t>st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</a:rPr>
              <a:t> in Unarmed Regulation, and 2</a:t>
            </a:r>
            <a:r>
              <a:rPr lang="en-US" sz="1800" b="1" baseline="30000" dirty="0">
                <a:solidFill>
                  <a:schemeClr val="accent1">
                    <a:lumMod val="50000"/>
                  </a:schemeClr>
                </a:solidFill>
              </a:rPr>
              <a:t>nd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</a:rPr>
              <a:t> in Unarmed Exhibition.   </a:t>
            </a:r>
          </a:p>
        </p:txBody>
      </p:sp>
    </p:spTree>
    <p:extLst>
      <p:ext uri="{BB962C8B-B14F-4D97-AF65-F5344CB8AC3E}">
        <p14:creationId xmlns:p14="http://schemas.microsoft.com/office/powerpoint/2010/main" val="1669573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87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Edwin Butler</dc:creator>
  <cp:lastModifiedBy>Edwin Butler</cp:lastModifiedBy>
  <cp:revision>3</cp:revision>
  <cp:lastPrinted>2017-11-09T18:24:19Z</cp:lastPrinted>
  <dcterms:created xsi:type="dcterms:W3CDTF">2017-11-09T18:13:11Z</dcterms:created>
  <dcterms:modified xsi:type="dcterms:W3CDTF">2017-11-09T18:27:59Z</dcterms:modified>
</cp:coreProperties>
</file>