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C6F8-8A09-4506-80A2-79DDF45820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E97FFD-D5B9-4B0C-BB16-36511B8BF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B7FA08-47C3-4DC2-AED4-C9B2EE44F42E}"/>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9650AD14-A1DC-4390-B38C-F702775CF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51836-FE59-4A6B-899D-638E53CD2AAA}"/>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167483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B49E4-6094-49C3-B5B2-D6699A42F6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F9B1FB-8662-478C-B495-5A92FE21BF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081F98-E233-4869-AAA3-31ED0AF9EB7D}"/>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5529DD03-4A01-451E-9327-112D8A518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7587A-879D-4395-8381-E84D806C2F5B}"/>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47750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9B9572-76D7-462C-8DD1-65BF6B98EF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5DB463-2BFD-488B-B2D2-D59160F5FF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D992A-EDC9-4764-A584-7B447722180C}"/>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6E61B5A6-3109-433E-B095-BDE3EE15D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684ED3-ADE6-4E50-ABEC-48E531AEC982}"/>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405558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C7DFB-8CBF-4EF8-BBF4-31AB488019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E9408-4D65-472F-B82D-94B24121D7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1AA86-3B22-4241-AECB-709D8F45810D}"/>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F0A2646D-2315-4E9A-AB90-8CEA72428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88973-4918-4629-B41B-5E8E3129203C}"/>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333970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67F2-7A33-42C0-87AC-B3C42C8C97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D87B26-2B4A-497A-99BC-40ECAC80B3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DB82C6-422B-49C2-BDA3-3B0BA603C1FF}"/>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0E80F022-96A5-4876-9D87-27E733C8E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4A09F-6A46-4863-8A34-E1689818BB6F}"/>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194856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06A6-9025-4EA0-97CF-D2CE11B146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F975CA-371B-4040-A6A0-8B1AEFD228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54A42E-A9A4-46FA-A58D-80C7B8977D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998B34-41A4-47AD-B991-290F7AB44A03}"/>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6" name="Footer Placeholder 5">
            <a:extLst>
              <a:ext uri="{FF2B5EF4-FFF2-40B4-BE49-F238E27FC236}">
                <a16:creationId xmlns:a16="http://schemas.microsoft.com/office/drawing/2014/main" id="{893DFC6D-C061-4EE5-9061-6BB4ADA4C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BDD88-FF6D-4EF4-92E8-03D012DDF67B}"/>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36961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9F34-2CAF-49C9-A5A3-84D2DABDD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C83319-7264-4369-954E-6F45BB76E4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3694B49-3A07-4F97-959C-936ED6380B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E121A1-CD4A-4254-A09B-960476FDA6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F2B317-4246-4D8F-9C26-FF63D8DF39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5619B-2334-4F7D-B791-E3AF2607D1FA}"/>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8" name="Footer Placeholder 7">
            <a:extLst>
              <a:ext uri="{FF2B5EF4-FFF2-40B4-BE49-F238E27FC236}">
                <a16:creationId xmlns:a16="http://schemas.microsoft.com/office/drawing/2014/main" id="{7C676438-E99C-4926-90F8-FC23EFCFEA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C9F10F-3042-4B59-AA4A-D6B0A37C99C1}"/>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33460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CF0D2-5B01-4D73-8621-12D8539E06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8F9BC-0826-4DB6-BA4F-782FDAF44E3D}"/>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4" name="Footer Placeholder 3">
            <a:extLst>
              <a:ext uri="{FF2B5EF4-FFF2-40B4-BE49-F238E27FC236}">
                <a16:creationId xmlns:a16="http://schemas.microsoft.com/office/drawing/2014/main" id="{3D47328B-424F-4574-9FB7-BF51B9446A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C4BA01-3AC8-4A3D-B8B2-FEAA1E08D796}"/>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120472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E814BD-6295-4467-9F32-0AD81A7B61A4}"/>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3" name="Footer Placeholder 2">
            <a:extLst>
              <a:ext uri="{FF2B5EF4-FFF2-40B4-BE49-F238E27FC236}">
                <a16:creationId xmlns:a16="http://schemas.microsoft.com/office/drawing/2014/main" id="{4A774C56-AC38-4CE7-BB50-C9418F7820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9DC2DD-3E3D-4FA3-854A-03C8E7526181}"/>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397748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3189A-AECA-4C40-9206-7FDF10CB60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B8897A-8423-4EE3-9D6D-249A48BB0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E877D9-103D-42EC-8F64-062B00289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6B57BA-3ED9-491A-8AC3-78B1B3BDF423}"/>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6" name="Footer Placeholder 5">
            <a:extLst>
              <a:ext uri="{FF2B5EF4-FFF2-40B4-BE49-F238E27FC236}">
                <a16:creationId xmlns:a16="http://schemas.microsoft.com/office/drawing/2014/main" id="{C570C353-ED64-4D59-BE4A-512FB709E5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A4AE36-B07B-4E84-B589-3F7A640A2B21}"/>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290303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AD74-71FE-44D1-B7B7-14B88ED2CE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8EEEED-FA68-4297-B94F-6C833B3DB7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81759D-046B-44A3-B603-051E60F15C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5C8436-C8C8-422F-9A26-2205EDB1292F}"/>
              </a:ext>
            </a:extLst>
          </p:cNvPr>
          <p:cNvSpPr>
            <a:spLocks noGrp="1"/>
          </p:cNvSpPr>
          <p:nvPr>
            <p:ph type="dt" sz="half" idx="10"/>
          </p:nvPr>
        </p:nvSpPr>
        <p:spPr/>
        <p:txBody>
          <a:bodyPr/>
          <a:lstStyle/>
          <a:p>
            <a:fld id="{406706CE-CC95-4A86-B41E-FA9163BFD773}" type="datetimeFigureOut">
              <a:rPr lang="en-US" smtClean="0"/>
              <a:t>12/1/2017</a:t>
            </a:fld>
            <a:endParaRPr lang="en-US"/>
          </a:p>
        </p:txBody>
      </p:sp>
      <p:sp>
        <p:nvSpPr>
          <p:cNvPr id="6" name="Footer Placeholder 5">
            <a:extLst>
              <a:ext uri="{FF2B5EF4-FFF2-40B4-BE49-F238E27FC236}">
                <a16:creationId xmlns:a16="http://schemas.microsoft.com/office/drawing/2014/main" id="{6B405392-42EB-46AE-9D4B-7E88D98B1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2E7739-1350-417D-88DC-D6C1D833EBCC}"/>
              </a:ext>
            </a:extLst>
          </p:cNvPr>
          <p:cNvSpPr>
            <a:spLocks noGrp="1"/>
          </p:cNvSpPr>
          <p:nvPr>
            <p:ph type="sldNum" sz="quarter" idx="12"/>
          </p:nvPr>
        </p:nvSpPr>
        <p:spPr/>
        <p:txBody>
          <a:bodyPr/>
          <a:lstStyle/>
          <a:p>
            <a:fld id="{5F586D74-81C1-4A6A-88AA-6427B8B21CFB}" type="slidenum">
              <a:rPr lang="en-US" smtClean="0"/>
              <a:t>‹#›</a:t>
            </a:fld>
            <a:endParaRPr lang="en-US"/>
          </a:p>
        </p:txBody>
      </p:sp>
    </p:spTree>
    <p:extLst>
      <p:ext uri="{BB962C8B-B14F-4D97-AF65-F5344CB8AC3E}">
        <p14:creationId xmlns:p14="http://schemas.microsoft.com/office/powerpoint/2010/main" val="1484630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3B9CAB-3866-460E-9AA5-3E2F2F733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712802-3349-4F81-95DC-486B50FA74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5A9FF-A47C-43A0-AB6C-BBA9287000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706CE-CC95-4A86-B41E-FA9163BFD773}" type="datetimeFigureOut">
              <a:rPr lang="en-US" smtClean="0"/>
              <a:t>12/1/2017</a:t>
            </a:fld>
            <a:endParaRPr lang="en-US"/>
          </a:p>
        </p:txBody>
      </p:sp>
      <p:sp>
        <p:nvSpPr>
          <p:cNvPr id="5" name="Footer Placeholder 4">
            <a:extLst>
              <a:ext uri="{FF2B5EF4-FFF2-40B4-BE49-F238E27FC236}">
                <a16:creationId xmlns:a16="http://schemas.microsoft.com/office/drawing/2014/main" id="{B033E781-00F2-4E28-A040-D6FF8B6228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A55067-8777-4528-9BAA-5D852B398D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86D74-81C1-4A6A-88AA-6427B8B21CFB}" type="slidenum">
              <a:rPr lang="en-US" smtClean="0"/>
              <a:t>‹#›</a:t>
            </a:fld>
            <a:endParaRPr lang="en-US"/>
          </a:p>
        </p:txBody>
      </p:sp>
    </p:spTree>
    <p:extLst>
      <p:ext uri="{BB962C8B-B14F-4D97-AF65-F5344CB8AC3E}">
        <p14:creationId xmlns:p14="http://schemas.microsoft.com/office/powerpoint/2010/main" val="230613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AE7F27-BCDC-4FD1-99BF-5D78AD429C6B}"/>
              </a:ext>
            </a:extLst>
          </p:cNvPr>
          <p:cNvPicPr>
            <a:picLocks noChangeAspect="1"/>
          </p:cNvPicPr>
          <p:nvPr/>
        </p:nvPicPr>
        <p:blipFill>
          <a:blip r:embed="rId2"/>
          <a:stretch>
            <a:fillRect/>
          </a:stretch>
        </p:blipFill>
        <p:spPr>
          <a:xfrm>
            <a:off x="0" y="0"/>
            <a:ext cx="12196474" cy="6601522"/>
          </a:xfrm>
          <a:prstGeom prst="rect">
            <a:avLst/>
          </a:prstGeom>
        </p:spPr>
      </p:pic>
      <p:sp>
        <p:nvSpPr>
          <p:cNvPr id="3" name="Subtitle 2">
            <a:extLst>
              <a:ext uri="{FF2B5EF4-FFF2-40B4-BE49-F238E27FC236}">
                <a16:creationId xmlns:a16="http://schemas.microsoft.com/office/drawing/2014/main" id="{18E16460-58D9-49F4-A1F2-F68EED7283EB}"/>
              </a:ext>
            </a:extLst>
          </p:cNvPr>
          <p:cNvSpPr>
            <a:spLocks noGrp="1"/>
          </p:cNvSpPr>
          <p:nvPr>
            <p:ph type="subTitle" idx="1"/>
          </p:nvPr>
        </p:nvSpPr>
        <p:spPr>
          <a:xfrm>
            <a:off x="0" y="5568696"/>
            <a:ext cx="12192000" cy="1289304"/>
          </a:xfrm>
        </p:spPr>
        <p:txBody>
          <a:bodyPr>
            <a:noAutofit/>
          </a:bodyPr>
          <a:lstStyle/>
          <a:p>
            <a:pPr algn="just"/>
            <a:r>
              <a:rPr lang="en-US" sz="1800" b="1" dirty="0">
                <a:highlight>
                  <a:srgbClr val="C0C0C0"/>
                </a:highlight>
              </a:rPr>
              <a:t>The George County High School Army JROTC "Rebel Battalion" hosted their annual Veteran's Day Breakfast for the veterans of George County. Cadets in attendance presented letters and recognition pins to the Vets in appreciation for their service to our great country. The Keynote speaker for this event was Special Agent James M. Burton from the Gulfport F.B.I. Field Office. Agent Burton, a veteran of the 1st Persian Gulf War and Army Officer spoke to the students about the military attribute of never giving up. A point known and understood by all Veterans.  Great </a:t>
            </a:r>
            <a:r>
              <a:rPr lang="en-US" sz="1800" b="1">
                <a:highlight>
                  <a:srgbClr val="C0C0C0"/>
                </a:highlight>
              </a:rPr>
              <a:t>job to MAJ </a:t>
            </a:r>
            <a:r>
              <a:rPr lang="en-US" sz="1800" b="1" dirty="0">
                <a:highlight>
                  <a:srgbClr val="C0C0C0"/>
                </a:highlight>
              </a:rPr>
              <a:t>Spangler, SFC Williams and GCHS cadets!   </a:t>
            </a:r>
          </a:p>
        </p:txBody>
      </p:sp>
    </p:spTree>
    <p:extLst>
      <p:ext uri="{BB962C8B-B14F-4D97-AF65-F5344CB8AC3E}">
        <p14:creationId xmlns:p14="http://schemas.microsoft.com/office/powerpoint/2010/main" val="1025174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118</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Butler</dc:creator>
  <cp:lastModifiedBy>Edwin Butler</cp:lastModifiedBy>
  <cp:revision>3</cp:revision>
  <dcterms:created xsi:type="dcterms:W3CDTF">2017-12-01T16:27:02Z</dcterms:created>
  <dcterms:modified xsi:type="dcterms:W3CDTF">2017-12-01T16:43:52Z</dcterms:modified>
</cp:coreProperties>
</file>