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3683" r:id="rId2"/>
  </p:sldMasterIdLst>
  <p:notesMasterIdLst>
    <p:notesMasterId r:id="rId58"/>
  </p:notesMasterIdLst>
  <p:sldIdLst>
    <p:sldId id="256" r:id="rId3"/>
    <p:sldId id="257" r:id="rId4"/>
    <p:sldId id="258" r:id="rId5"/>
    <p:sldId id="391" r:id="rId6"/>
    <p:sldId id="259" r:id="rId7"/>
    <p:sldId id="315" r:id="rId8"/>
    <p:sldId id="316" r:id="rId9"/>
    <p:sldId id="360" r:id="rId10"/>
    <p:sldId id="341" r:id="rId11"/>
    <p:sldId id="373" r:id="rId12"/>
    <p:sldId id="344" r:id="rId13"/>
    <p:sldId id="394" r:id="rId14"/>
    <p:sldId id="347" r:id="rId15"/>
    <p:sldId id="332" r:id="rId16"/>
    <p:sldId id="350" r:id="rId17"/>
    <p:sldId id="356" r:id="rId18"/>
    <p:sldId id="328" r:id="rId19"/>
    <p:sldId id="385" r:id="rId20"/>
    <p:sldId id="381" r:id="rId21"/>
    <p:sldId id="333" r:id="rId22"/>
    <p:sldId id="377" r:id="rId23"/>
    <p:sldId id="366" r:id="rId24"/>
    <p:sldId id="349" r:id="rId25"/>
    <p:sldId id="387" r:id="rId26"/>
    <p:sldId id="386" r:id="rId27"/>
    <p:sldId id="374" r:id="rId28"/>
    <p:sldId id="357" r:id="rId29"/>
    <p:sldId id="342" r:id="rId30"/>
    <p:sldId id="348" r:id="rId31"/>
    <p:sldId id="388" r:id="rId32"/>
    <p:sldId id="389" r:id="rId33"/>
    <p:sldId id="375" r:id="rId34"/>
    <p:sldId id="358" r:id="rId35"/>
    <p:sldId id="368" r:id="rId36"/>
    <p:sldId id="340" r:id="rId37"/>
    <p:sldId id="261" r:id="rId38"/>
    <p:sldId id="380" r:id="rId39"/>
    <p:sldId id="390" r:id="rId40"/>
    <p:sldId id="376" r:id="rId41"/>
    <p:sldId id="359" r:id="rId42"/>
    <p:sldId id="367" r:id="rId43"/>
    <p:sldId id="266" r:id="rId44"/>
    <p:sldId id="355" r:id="rId45"/>
    <p:sldId id="371" r:id="rId46"/>
    <p:sldId id="393" r:id="rId47"/>
    <p:sldId id="293" r:id="rId48"/>
    <p:sldId id="392" r:id="rId49"/>
    <p:sldId id="395" r:id="rId50"/>
    <p:sldId id="396" r:id="rId51"/>
    <p:sldId id="331" r:id="rId52"/>
    <p:sldId id="363" r:id="rId53"/>
    <p:sldId id="353" r:id="rId54"/>
    <p:sldId id="354" r:id="rId55"/>
    <p:sldId id="351" r:id="rId56"/>
    <p:sldId id="362" r:id="rId57"/>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57" autoAdjust="0"/>
    <p:restoredTop sz="79157" autoAdjust="0"/>
  </p:normalViewPr>
  <p:slideViewPr>
    <p:cSldViewPr snapToGrid="0">
      <p:cViewPr varScale="1">
        <p:scale>
          <a:sx n="90" d="100"/>
          <a:sy n="90" d="100"/>
        </p:scale>
        <p:origin x="1812" y="96"/>
      </p:cViewPr>
      <p:guideLst>
        <p:guide orient="horz" pos="2160"/>
        <p:guide pos="2880"/>
      </p:guideLst>
    </p:cSldViewPr>
  </p:slideViewPr>
  <p:notesTextViewPr>
    <p:cViewPr>
      <p:scale>
        <a:sx n="1" d="1"/>
        <a:sy n="1" d="1"/>
      </p:scale>
      <p:origin x="0" y="0"/>
    </p:cViewPr>
  </p:notesTextViewPr>
  <p:sorterViewPr>
    <p:cViewPr>
      <p:scale>
        <a:sx n="100" d="100"/>
        <a:sy n="100" d="100"/>
      </p:scale>
      <p:origin x="0" y="-2706"/>
    </p:cViewPr>
  </p:sorterViewPr>
  <p:notesViewPr>
    <p:cSldViewPr snapToGrid="0">
      <p:cViewPr varScale="1">
        <p:scale>
          <a:sx n="52" d="100"/>
          <a:sy n="52" d="100"/>
        </p:scale>
        <p:origin x="243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557EEA-025D-495C-8981-63D1EECECA2B}"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51ACE8BF-DE72-4419-8872-123695150F65}" type="pres">
      <dgm:prSet presAssocID="{FC557EEA-025D-495C-8981-63D1EECECA2B}" presName="Name0" presStyleCnt="0">
        <dgm:presLayoutVars>
          <dgm:chMax val="2"/>
          <dgm:chPref val="2"/>
          <dgm:animLvl val="lvl"/>
        </dgm:presLayoutVars>
      </dgm:prSet>
      <dgm:spPr/>
    </dgm:pt>
  </dgm:ptLst>
  <dgm:cxnLst>
    <dgm:cxn modelId="{32090773-FB93-437E-BDB1-EC88BBE32E72}" type="presOf" srcId="{FC557EEA-025D-495C-8981-63D1EECECA2B}" destId="{51ACE8BF-DE72-4419-8872-123695150F65}" srcOrd="0"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1056F4-A26A-4C5E-92DE-4ACE8D1FFC70}" type="doc">
      <dgm:prSet loTypeId="urn:microsoft.com/office/officeart/2005/8/layout/balance1" loCatId="relationship" qsTypeId="urn:microsoft.com/office/officeart/2005/8/quickstyle/simple1" qsCatId="simple" csTypeId="urn:microsoft.com/office/officeart/2005/8/colors/accent0_3" csCatId="mainScheme" phldr="1"/>
      <dgm:spPr/>
      <dgm:t>
        <a:bodyPr/>
        <a:lstStyle/>
        <a:p>
          <a:endParaRPr lang="en-US"/>
        </a:p>
      </dgm:t>
    </dgm:pt>
    <dgm:pt modelId="{C6E39EBF-EF65-46D3-BA3A-9BB7FF23467C}">
      <dgm:prSet phldrT="[Text]"/>
      <dgm:spPr/>
      <dgm:t>
        <a:bodyPr/>
        <a:lstStyle/>
        <a:p>
          <a:r>
            <a:rPr lang="en-US" dirty="0"/>
            <a:t>Mathematical Procedures</a:t>
          </a:r>
        </a:p>
      </dgm:t>
    </dgm:pt>
    <dgm:pt modelId="{C6EBFC2B-AACD-4F48-B5B4-3F0378E58228}" type="parTrans" cxnId="{E9A2810F-5B2F-425C-9459-97EAB17E958B}">
      <dgm:prSet/>
      <dgm:spPr/>
      <dgm:t>
        <a:bodyPr/>
        <a:lstStyle/>
        <a:p>
          <a:endParaRPr lang="en-US"/>
        </a:p>
      </dgm:t>
    </dgm:pt>
    <dgm:pt modelId="{A7734036-D710-43B2-B55D-91FF7CC3BBF9}" type="sibTrans" cxnId="{E9A2810F-5B2F-425C-9459-97EAB17E958B}">
      <dgm:prSet/>
      <dgm:spPr/>
      <dgm:t>
        <a:bodyPr/>
        <a:lstStyle/>
        <a:p>
          <a:endParaRPr lang="en-US"/>
        </a:p>
      </dgm:t>
    </dgm:pt>
    <dgm:pt modelId="{AF364456-1ACE-476F-99B6-DA8BDF16E599}">
      <dgm:prSet phldrT="[Text]"/>
      <dgm:spPr/>
      <dgm:t>
        <a:bodyPr/>
        <a:lstStyle/>
        <a:p>
          <a:r>
            <a:rPr lang="en-US" dirty="0"/>
            <a:t>Exploration</a:t>
          </a:r>
        </a:p>
      </dgm:t>
    </dgm:pt>
    <dgm:pt modelId="{C3CE89AF-3501-4D0F-A97E-A10ED8496BE3}" type="sibTrans" cxnId="{C5AE4BBF-3892-402D-9BDD-8BEF7DF88F95}">
      <dgm:prSet/>
      <dgm:spPr/>
      <dgm:t>
        <a:bodyPr/>
        <a:lstStyle/>
        <a:p>
          <a:endParaRPr lang="en-US"/>
        </a:p>
      </dgm:t>
    </dgm:pt>
    <dgm:pt modelId="{68DE7154-83EE-4EF8-9D36-5F4D3ACA8138}" type="parTrans" cxnId="{C5AE4BBF-3892-402D-9BDD-8BEF7DF88F95}">
      <dgm:prSet/>
      <dgm:spPr/>
      <dgm:t>
        <a:bodyPr/>
        <a:lstStyle/>
        <a:p>
          <a:endParaRPr lang="en-US"/>
        </a:p>
      </dgm:t>
    </dgm:pt>
    <dgm:pt modelId="{CEDBBF7C-2C80-4732-BFF4-6F8E7B1A9BE8}">
      <dgm:prSet phldrT="[Text]"/>
      <dgm:spPr/>
      <dgm:t>
        <a:bodyPr/>
        <a:lstStyle/>
        <a:p>
          <a:r>
            <a:rPr lang="en-US" dirty="0"/>
            <a:t>Deeper Conceptual Understanding</a:t>
          </a:r>
        </a:p>
      </dgm:t>
    </dgm:pt>
    <dgm:pt modelId="{B0D5330A-3962-4160-AE77-028F5D9A14C6}" type="sibTrans" cxnId="{E72E58F5-6C01-433F-863E-A346499B946F}">
      <dgm:prSet/>
      <dgm:spPr/>
      <dgm:t>
        <a:bodyPr/>
        <a:lstStyle/>
        <a:p>
          <a:endParaRPr lang="en-US"/>
        </a:p>
      </dgm:t>
    </dgm:pt>
    <dgm:pt modelId="{CD97FFB0-BF21-47D1-8CC5-92A039BA2268}" type="parTrans" cxnId="{E72E58F5-6C01-433F-863E-A346499B946F}">
      <dgm:prSet/>
      <dgm:spPr/>
      <dgm:t>
        <a:bodyPr/>
        <a:lstStyle/>
        <a:p>
          <a:endParaRPr lang="en-US"/>
        </a:p>
      </dgm:t>
    </dgm:pt>
    <dgm:pt modelId="{A074128E-34D3-4EBE-A414-C63547AFD763}">
      <dgm:prSet phldrT="[Text]"/>
      <dgm:spPr/>
      <dgm:t>
        <a:bodyPr/>
        <a:lstStyle/>
        <a:p>
          <a:r>
            <a:rPr lang="en-US" dirty="0"/>
            <a:t>Skills</a:t>
          </a:r>
        </a:p>
      </dgm:t>
    </dgm:pt>
    <dgm:pt modelId="{14087B3B-43CC-404C-AD05-1B8371C1CC58}" type="sibTrans" cxnId="{A6AE6CBE-B754-4477-BE78-CFAAA975984D}">
      <dgm:prSet/>
      <dgm:spPr/>
      <dgm:t>
        <a:bodyPr/>
        <a:lstStyle/>
        <a:p>
          <a:endParaRPr lang="en-US"/>
        </a:p>
      </dgm:t>
    </dgm:pt>
    <dgm:pt modelId="{3E80632C-DBAD-47FA-9D67-85D265191A11}" type="parTrans" cxnId="{A6AE6CBE-B754-4477-BE78-CFAAA975984D}">
      <dgm:prSet/>
      <dgm:spPr/>
      <dgm:t>
        <a:bodyPr/>
        <a:lstStyle/>
        <a:p>
          <a:endParaRPr lang="en-US"/>
        </a:p>
      </dgm:t>
    </dgm:pt>
    <dgm:pt modelId="{322AE312-2E91-494E-AC78-F60B0A71CB8C}" type="pres">
      <dgm:prSet presAssocID="{001056F4-A26A-4C5E-92DE-4ACE8D1FFC70}" presName="outerComposite" presStyleCnt="0">
        <dgm:presLayoutVars>
          <dgm:chMax val="2"/>
          <dgm:animLvl val="lvl"/>
          <dgm:resizeHandles val="exact"/>
        </dgm:presLayoutVars>
      </dgm:prSet>
      <dgm:spPr/>
    </dgm:pt>
    <dgm:pt modelId="{83E83C4D-304E-43C1-8A62-F753940855B5}" type="pres">
      <dgm:prSet presAssocID="{001056F4-A26A-4C5E-92DE-4ACE8D1FFC70}" presName="dummyMaxCanvas" presStyleCnt="0"/>
      <dgm:spPr/>
    </dgm:pt>
    <dgm:pt modelId="{E9F9F7DF-83DA-4C68-A0DA-37D4D3CD408A}" type="pres">
      <dgm:prSet presAssocID="{001056F4-A26A-4C5E-92DE-4ACE8D1FFC70}" presName="parentComposite" presStyleCnt="0"/>
      <dgm:spPr/>
    </dgm:pt>
    <dgm:pt modelId="{A4BBD9AD-DCB8-416B-B28D-1A23BEC89801}" type="pres">
      <dgm:prSet presAssocID="{001056F4-A26A-4C5E-92DE-4ACE8D1FFC70}" presName="parent1" presStyleLbl="alignAccFollowNode1" presStyleIdx="0" presStyleCnt="4">
        <dgm:presLayoutVars>
          <dgm:chMax val="4"/>
        </dgm:presLayoutVars>
      </dgm:prSet>
      <dgm:spPr/>
    </dgm:pt>
    <dgm:pt modelId="{6840377A-9CFF-4277-83F2-7783E74CA614}" type="pres">
      <dgm:prSet presAssocID="{001056F4-A26A-4C5E-92DE-4ACE8D1FFC70}" presName="parent2" presStyleLbl="alignAccFollowNode1" presStyleIdx="1" presStyleCnt="4">
        <dgm:presLayoutVars>
          <dgm:chMax val="4"/>
        </dgm:presLayoutVars>
      </dgm:prSet>
      <dgm:spPr/>
    </dgm:pt>
    <dgm:pt modelId="{425E5199-80B5-4A87-A2DF-783CCC9D6071}" type="pres">
      <dgm:prSet presAssocID="{001056F4-A26A-4C5E-92DE-4ACE8D1FFC70}" presName="childrenComposite" presStyleCnt="0"/>
      <dgm:spPr/>
    </dgm:pt>
    <dgm:pt modelId="{3F61463D-6368-4CD8-BF47-12BE0C538877}" type="pres">
      <dgm:prSet presAssocID="{001056F4-A26A-4C5E-92DE-4ACE8D1FFC70}" presName="dummyMaxCanvas_ChildArea" presStyleCnt="0"/>
      <dgm:spPr/>
    </dgm:pt>
    <dgm:pt modelId="{6B95D66B-BE39-4996-9871-DDFEBE772579}" type="pres">
      <dgm:prSet presAssocID="{001056F4-A26A-4C5E-92DE-4ACE8D1FFC70}" presName="fulcrum" presStyleLbl="alignAccFollowNode1" presStyleIdx="2" presStyleCnt="4"/>
      <dgm:spPr/>
    </dgm:pt>
    <dgm:pt modelId="{46F43392-0E45-4483-B528-87C308C06C6B}" type="pres">
      <dgm:prSet presAssocID="{001056F4-A26A-4C5E-92DE-4ACE8D1FFC70}" presName="balance_11" presStyleLbl="alignAccFollowNode1" presStyleIdx="3" presStyleCnt="4">
        <dgm:presLayoutVars>
          <dgm:bulletEnabled val="1"/>
        </dgm:presLayoutVars>
      </dgm:prSet>
      <dgm:spPr/>
    </dgm:pt>
    <dgm:pt modelId="{ED80DFA1-2E2F-4C19-A45D-0E4A81BB9B62}" type="pres">
      <dgm:prSet presAssocID="{001056F4-A26A-4C5E-92DE-4ACE8D1FFC70}" presName="left_11_1" presStyleLbl="node1" presStyleIdx="0" presStyleCnt="2" custScaleX="110000" custScaleY="110000" custLinFactNeighborY="-2239">
        <dgm:presLayoutVars>
          <dgm:bulletEnabled val="1"/>
        </dgm:presLayoutVars>
      </dgm:prSet>
      <dgm:spPr/>
    </dgm:pt>
    <dgm:pt modelId="{F3196709-9E90-4027-B1AD-6600B57FEA41}" type="pres">
      <dgm:prSet presAssocID="{001056F4-A26A-4C5E-92DE-4ACE8D1FFC70}" presName="right_11_1" presStyleLbl="node1" presStyleIdx="1" presStyleCnt="2" custScaleX="110000" custScaleY="110000" custLinFactNeighborY="-2239">
        <dgm:presLayoutVars>
          <dgm:bulletEnabled val="1"/>
        </dgm:presLayoutVars>
      </dgm:prSet>
      <dgm:spPr/>
    </dgm:pt>
  </dgm:ptLst>
  <dgm:cxnLst>
    <dgm:cxn modelId="{E9A2810F-5B2F-425C-9459-97EAB17E958B}" srcId="{A074128E-34D3-4EBE-A414-C63547AFD763}" destId="{C6E39EBF-EF65-46D3-BA3A-9BB7FF23467C}" srcOrd="0" destOrd="0" parTransId="{C6EBFC2B-AACD-4F48-B5B4-3F0378E58228}" sibTransId="{A7734036-D710-43B2-B55D-91FF7CC3BBF9}"/>
    <dgm:cxn modelId="{8A3FE213-2B4B-48F0-9A0F-F64F5DBB876A}" type="presOf" srcId="{AF364456-1ACE-476F-99B6-DA8BDF16E599}" destId="{6840377A-9CFF-4277-83F2-7783E74CA614}" srcOrd="0" destOrd="0" presId="urn:microsoft.com/office/officeart/2005/8/layout/balance1"/>
    <dgm:cxn modelId="{B81E5B65-7831-4F52-A246-439F138E636B}" type="presOf" srcId="{C6E39EBF-EF65-46D3-BA3A-9BB7FF23467C}" destId="{ED80DFA1-2E2F-4C19-A45D-0E4A81BB9B62}" srcOrd="0" destOrd="0" presId="urn:microsoft.com/office/officeart/2005/8/layout/balance1"/>
    <dgm:cxn modelId="{7BA83984-B6D7-420D-8211-3B280F42E76E}" type="presOf" srcId="{001056F4-A26A-4C5E-92DE-4ACE8D1FFC70}" destId="{322AE312-2E91-494E-AC78-F60B0A71CB8C}" srcOrd="0" destOrd="0" presId="urn:microsoft.com/office/officeart/2005/8/layout/balance1"/>
    <dgm:cxn modelId="{A6AE6CBE-B754-4477-BE78-CFAAA975984D}" srcId="{001056F4-A26A-4C5E-92DE-4ACE8D1FFC70}" destId="{A074128E-34D3-4EBE-A414-C63547AFD763}" srcOrd="0" destOrd="0" parTransId="{3E80632C-DBAD-47FA-9D67-85D265191A11}" sibTransId="{14087B3B-43CC-404C-AD05-1B8371C1CC58}"/>
    <dgm:cxn modelId="{C5AE4BBF-3892-402D-9BDD-8BEF7DF88F95}" srcId="{001056F4-A26A-4C5E-92DE-4ACE8D1FFC70}" destId="{AF364456-1ACE-476F-99B6-DA8BDF16E599}" srcOrd="1" destOrd="0" parTransId="{68DE7154-83EE-4EF8-9D36-5F4D3ACA8138}" sibTransId="{C3CE89AF-3501-4D0F-A97E-A10ED8496BE3}"/>
    <dgm:cxn modelId="{E72E58F5-6C01-433F-863E-A346499B946F}" srcId="{AF364456-1ACE-476F-99B6-DA8BDF16E599}" destId="{CEDBBF7C-2C80-4732-BFF4-6F8E7B1A9BE8}" srcOrd="0" destOrd="0" parTransId="{CD97FFB0-BF21-47D1-8CC5-92A039BA2268}" sibTransId="{B0D5330A-3962-4160-AE77-028F5D9A14C6}"/>
    <dgm:cxn modelId="{4C7949FB-35E9-46E0-A402-E56551789189}" type="presOf" srcId="{CEDBBF7C-2C80-4732-BFF4-6F8E7B1A9BE8}" destId="{F3196709-9E90-4027-B1AD-6600B57FEA41}" srcOrd="0" destOrd="0" presId="urn:microsoft.com/office/officeart/2005/8/layout/balance1"/>
    <dgm:cxn modelId="{C8C9A6FC-13FF-4D67-BEE1-C104A1F780F9}" type="presOf" srcId="{A074128E-34D3-4EBE-A414-C63547AFD763}" destId="{A4BBD9AD-DCB8-416B-B28D-1A23BEC89801}" srcOrd="0" destOrd="0" presId="urn:microsoft.com/office/officeart/2005/8/layout/balance1"/>
    <dgm:cxn modelId="{B51FE15F-42B5-46A1-AE2B-221C0B024B75}" type="presParOf" srcId="{322AE312-2E91-494E-AC78-F60B0A71CB8C}" destId="{83E83C4D-304E-43C1-8A62-F753940855B5}" srcOrd="0" destOrd="0" presId="urn:microsoft.com/office/officeart/2005/8/layout/balance1"/>
    <dgm:cxn modelId="{84B0C67A-6E47-40C4-BF7F-567BDFA19793}" type="presParOf" srcId="{322AE312-2E91-494E-AC78-F60B0A71CB8C}" destId="{E9F9F7DF-83DA-4C68-A0DA-37D4D3CD408A}" srcOrd="1" destOrd="0" presId="urn:microsoft.com/office/officeart/2005/8/layout/balance1"/>
    <dgm:cxn modelId="{A168DBCE-AE5F-4C1C-93FB-49CE9641D2E3}" type="presParOf" srcId="{E9F9F7DF-83DA-4C68-A0DA-37D4D3CD408A}" destId="{A4BBD9AD-DCB8-416B-B28D-1A23BEC89801}" srcOrd="0" destOrd="0" presId="urn:microsoft.com/office/officeart/2005/8/layout/balance1"/>
    <dgm:cxn modelId="{ABCBCCC0-9CC8-4CB1-BD03-BDEEA0724C28}" type="presParOf" srcId="{E9F9F7DF-83DA-4C68-A0DA-37D4D3CD408A}" destId="{6840377A-9CFF-4277-83F2-7783E74CA614}" srcOrd="1" destOrd="0" presId="urn:microsoft.com/office/officeart/2005/8/layout/balance1"/>
    <dgm:cxn modelId="{22E99B92-7F89-4440-99A5-41AE210A9DD6}" type="presParOf" srcId="{322AE312-2E91-494E-AC78-F60B0A71CB8C}" destId="{425E5199-80B5-4A87-A2DF-783CCC9D6071}" srcOrd="2" destOrd="0" presId="urn:microsoft.com/office/officeart/2005/8/layout/balance1"/>
    <dgm:cxn modelId="{1F6D7483-2D81-46A5-997D-9A55250DCFB9}" type="presParOf" srcId="{425E5199-80B5-4A87-A2DF-783CCC9D6071}" destId="{3F61463D-6368-4CD8-BF47-12BE0C538877}" srcOrd="0" destOrd="0" presId="urn:microsoft.com/office/officeart/2005/8/layout/balance1"/>
    <dgm:cxn modelId="{91A7919A-3C71-4E31-A70E-8CA4BB01EB22}" type="presParOf" srcId="{425E5199-80B5-4A87-A2DF-783CCC9D6071}" destId="{6B95D66B-BE39-4996-9871-DDFEBE772579}" srcOrd="1" destOrd="0" presId="urn:microsoft.com/office/officeart/2005/8/layout/balance1"/>
    <dgm:cxn modelId="{331A27B9-6B47-40DF-8D7A-CA33ABABF493}" type="presParOf" srcId="{425E5199-80B5-4A87-A2DF-783CCC9D6071}" destId="{46F43392-0E45-4483-B528-87C308C06C6B}" srcOrd="2" destOrd="0" presId="urn:microsoft.com/office/officeart/2005/8/layout/balance1"/>
    <dgm:cxn modelId="{18A79B56-6A53-480A-8F7C-ACC9B849EE7A}" type="presParOf" srcId="{425E5199-80B5-4A87-A2DF-783CCC9D6071}" destId="{ED80DFA1-2E2F-4C19-A45D-0E4A81BB9B62}" srcOrd="3" destOrd="0" presId="urn:microsoft.com/office/officeart/2005/8/layout/balance1"/>
    <dgm:cxn modelId="{B854B152-B5C9-4BD9-9D85-132099C07A1F}" type="presParOf" srcId="{425E5199-80B5-4A87-A2DF-783CCC9D6071}" destId="{F3196709-9E90-4027-B1AD-6600B57FEA41}" srcOrd="4" destOrd="0" presId="urn:microsoft.com/office/officeart/2005/8/layout/balanc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07AF5E-739D-41C6-86DD-E0B5E975B834}" type="doc">
      <dgm:prSet loTypeId="urn:microsoft.com/office/officeart/2005/8/layout/vList4" loCatId="list" qsTypeId="urn:microsoft.com/office/officeart/2005/8/quickstyle/simple1" qsCatId="simple" csTypeId="urn:microsoft.com/office/officeart/2005/8/colors/accent0_3" csCatId="mainScheme" phldr="1"/>
      <dgm:spPr/>
    </dgm:pt>
    <dgm:pt modelId="{18A0B0FD-3B52-4AE8-B003-57CEEF465DC0}">
      <dgm:prSet phldrT="[Text]"/>
      <dgm:spPr/>
      <dgm:t>
        <a:bodyPr/>
        <a:lstStyle/>
        <a:p>
          <a:r>
            <a:rPr lang="en-US" b="1" dirty="0"/>
            <a:t>Focus</a:t>
          </a:r>
        </a:p>
      </dgm:t>
    </dgm:pt>
    <dgm:pt modelId="{6E32CC97-A8BB-4013-B14A-A0772D0AA81C}" type="parTrans" cxnId="{77F40639-E902-4505-B571-CA4731B5EC17}">
      <dgm:prSet/>
      <dgm:spPr/>
      <dgm:t>
        <a:bodyPr/>
        <a:lstStyle/>
        <a:p>
          <a:endParaRPr lang="en-US"/>
        </a:p>
      </dgm:t>
    </dgm:pt>
    <dgm:pt modelId="{2165635A-4FCC-41D5-8013-788D15DC7B43}" type="sibTrans" cxnId="{77F40639-E902-4505-B571-CA4731B5EC17}">
      <dgm:prSet/>
      <dgm:spPr/>
      <dgm:t>
        <a:bodyPr/>
        <a:lstStyle/>
        <a:p>
          <a:endParaRPr lang="en-US"/>
        </a:p>
      </dgm:t>
    </dgm:pt>
    <dgm:pt modelId="{9BB48800-339E-4FF0-935A-F93A7130BD5D}">
      <dgm:prSet phldrT="[Text]"/>
      <dgm:spPr/>
      <dgm:t>
        <a:bodyPr/>
        <a:lstStyle/>
        <a:p>
          <a:r>
            <a:rPr lang="en-US" b="1" dirty="0"/>
            <a:t>Coherence</a:t>
          </a:r>
        </a:p>
      </dgm:t>
    </dgm:pt>
    <dgm:pt modelId="{1D25D20A-187E-498D-9671-ACE1C899456C}" type="parTrans" cxnId="{F735D1F0-A139-4622-AC10-C0DCB1194236}">
      <dgm:prSet/>
      <dgm:spPr/>
      <dgm:t>
        <a:bodyPr/>
        <a:lstStyle/>
        <a:p>
          <a:endParaRPr lang="en-US"/>
        </a:p>
      </dgm:t>
    </dgm:pt>
    <dgm:pt modelId="{F87D9E55-A081-438F-8633-9B1B2E78D16F}" type="sibTrans" cxnId="{F735D1F0-A139-4622-AC10-C0DCB1194236}">
      <dgm:prSet/>
      <dgm:spPr/>
      <dgm:t>
        <a:bodyPr/>
        <a:lstStyle/>
        <a:p>
          <a:endParaRPr lang="en-US"/>
        </a:p>
      </dgm:t>
    </dgm:pt>
    <dgm:pt modelId="{45B5E7B3-F24F-4092-A17E-627EB29CE6B4}">
      <dgm:prSet phldrT="[Text]"/>
      <dgm:spPr/>
      <dgm:t>
        <a:bodyPr/>
        <a:lstStyle/>
        <a:p>
          <a:r>
            <a:rPr lang="en-US" b="1" dirty="0"/>
            <a:t>Rigor</a:t>
          </a:r>
        </a:p>
      </dgm:t>
    </dgm:pt>
    <dgm:pt modelId="{4C624A9B-CC79-4C3E-8408-7672CA92AD2F}" type="parTrans" cxnId="{C657EDBF-0F1A-462A-A997-E0AEECC46C8E}">
      <dgm:prSet/>
      <dgm:spPr/>
      <dgm:t>
        <a:bodyPr/>
        <a:lstStyle/>
        <a:p>
          <a:endParaRPr lang="en-US"/>
        </a:p>
      </dgm:t>
    </dgm:pt>
    <dgm:pt modelId="{A6BB2832-4752-4B57-8E4E-01D35F1F8BC3}" type="sibTrans" cxnId="{C657EDBF-0F1A-462A-A997-E0AEECC46C8E}">
      <dgm:prSet/>
      <dgm:spPr/>
      <dgm:t>
        <a:bodyPr/>
        <a:lstStyle/>
        <a:p>
          <a:endParaRPr lang="en-US"/>
        </a:p>
      </dgm:t>
    </dgm:pt>
    <dgm:pt modelId="{0912FED9-A19B-48AB-BA42-12CCD3832E15}">
      <dgm:prSet/>
      <dgm:spPr/>
      <dgm:t>
        <a:bodyPr/>
        <a:lstStyle/>
        <a:p>
          <a:r>
            <a:rPr lang="en-US" dirty="0"/>
            <a:t>Stays on grade level</a:t>
          </a:r>
        </a:p>
      </dgm:t>
    </dgm:pt>
    <dgm:pt modelId="{20AD860A-187A-44D5-97BE-9063396493AD}" type="parTrans" cxnId="{2B61BD52-0601-4AB0-A231-2EEE296B891D}">
      <dgm:prSet/>
      <dgm:spPr/>
      <dgm:t>
        <a:bodyPr/>
        <a:lstStyle/>
        <a:p>
          <a:endParaRPr lang="en-US"/>
        </a:p>
      </dgm:t>
    </dgm:pt>
    <dgm:pt modelId="{90997482-3144-49E4-A232-5B9A7013EE70}" type="sibTrans" cxnId="{2B61BD52-0601-4AB0-A231-2EEE296B891D}">
      <dgm:prSet/>
      <dgm:spPr/>
      <dgm:t>
        <a:bodyPr/>
        <a:lstStyle/>
        <a:p>
          <a:endParaRPr lang="en-US"/>
        </a:p>
      </dgm:t>
    </dgm:pt>
    <dgm:pt modelId="{241BA766-DFFE-4AEF-AA17-494E5B478689}">
      <dgm:prSet/>
      <dgm:spPr/>
      <dgm:t>
        <a:bodyPr/>
        <a:lstStyle/>
        <a:p>
          <a:r>
            <a:rPr lang="en-US" dirty="0"/>
            <a:t>Additional standards support focus</a:t>
          </a:r>
        </a:p>
      </dgm:t>
    </dgm:pt>
    <dgm:pt modelId="{F09FFAF0-024D-467E-B5BB-B59C9051D7D2}" type="parTrans" cxnId="{BCDC3BB9-3A87-40FF-8207-16C6834730C6}">
      <dgm:prSet/>
      <dgm:spPr/>
      <dgm:t>
        <a:bodyPr/>
        <a:lstStyle/>
        <a:p>
          <a:endParaRPr lang="en-US"/>
        </a:p>
      </dgm:t>
    </dgm:pt>
    <dgm:pt modelId="{F3A1EAC3-7BAD-4D0A-A502-69BB93B4B44B}" type="sibTrans" cxnId="{BCDC3BB9-3A87-40FF-8207-16C6834730C6}">
      <dgm:prSet/>
      <dgm:spPr/>
      <dgm:t>
        <a:bodyPr/>
        <a:lstStyle/>
        <a:p>
          <a:endParaRPr lang="en-US"/>
        </a:p>
      </dgm:t>
    </dgm:pt>
    <dgm:pt modelId="{6DEB3371-3FA9-4FD4-AAC9-A7B3CD6F9336}">
      <dgm:prSet/>
      <dgm:spPr/>
      <dgm:t>
        <a:bodyPr/>
        <a:lstStyle/>
        <a:p>
          <a:r>
            <a:rPr lang="en-US" dirty="0"/>
            <a:t>High expectations</a:t>
          </a:r>
        </a:p>
      </dgm:t>
    </dgm:pt>
    <dgm:pt modelId="{564F6F39-FF51-4FF4-A211-1E76F6CE2405}" type="parTrans" cxnId="{6A693AE0-D1A7-4B75-AA13-DDC70637420A}">
      <dgm:prSet/>
      <dgm:spPr/>
      <dgm:t>
        <a:bodyPr/>
        <a:lstStyle/>
        <a:p>
          <a:endParaRPr lang="en-US"/>
        </a:p>
      </dgm:t>
    </dgm:pt>
    <dgm:pt modelId="{693CF5A1-5AAF-4AA7-9EA6-AACF0941502D}" type="sibTrans" cxnId="{6A693AE0-D1A7-4B75-AA13-DDC70637420A}">
      <dgm:prSet/>
      <dgm:spPr/>
      <dgm:t>
        <a:bodyPr/>
        <a:lstStyle/>
        <a:p>
          <a:endParaRPr lang="en-US"/>
        </a:p>
      </dgm:t>
    </dgm:pt>
    <dgm:pt modelId="{66B33B02-9B5B-42B4-A589-2A08681DFA15}">
      <dgm:prSet/>
      <dgm:spPr/>
      <dgm:t>
        <a:bodyPr/>
        <a:lstStyle/>
        <a:p>
          <a:r>
            <a:rPr lang="en-US" dirty="0"/>
            <a:t>Connections to other clusters, domains,  or prior grades</a:t>
          </a:r>
        </a:p>
      </dgm:t>
    </dgm:pt>
    <dgm:pt modelId="{85C64171-DFDE-435E-BD2F-F6319E3FA0DC}" type="sibTrans" cxnId="{28E91532-D814-4F98-AC56-760B01428E5A}">
      <dgm:prSet/>
      <dgm:spPr/>
      <dgm:t>
        <a:bodyPr/>
        <a:lstStyle/>
        <a:p>
          <a:endParaRPr lang="en-US"/>
        </a:p>
      </dgm:t>
    </dgm:pt>
    <dgm:pt modelId="{A0C75A9A-A27E-428C-913C-0B312FD243E7}" type="parTrans" cxnId="{28E91532-D814-4F98-AC56-760B01428E5A}">
      <dgm:prSet/>
      <dgm:spPr/>
      <dgm:t>
        <a:bodyPr/>
        <a:lstStyle/>
        <a:p>
          <a:endParaRPr lang="en-US"/>
        </a:p>
      </dgm:t>
    </dgm:pt>
    <dgm:pt modelId="{59D588CF-D2C9-45CA-AC1C-850A4782F3EE}">
      <dgm:prSet/>
      <dgm:spPr/>
      <dgm:t>
        <a:bodyPr/>
        <a:lstStyle/>
        <a:p>
          <a:r>
            <a:rPr lang="en-US" dirty="0"/>
            <a:t>Clearly fits together </a:t>
          </a:r>
        </a:p>
      </dgm:t>
    </dgm:pt>
    <dgm:pt modelId="{A2B92FB8-3011-4347-9C39-D4260AFBF5F9}" type="parTrans" cxnId="{ADE03D3E-6698-4C9F-BE68-79A74A42B494}">
      <dgm:prSet/>
      <dgm:spPr/>
      <dgm:t>
        <a:bodyPr/>
        <a:lstStyle/>
        <a:p>
          <a:endParaRPr lang="en-US"/>
        </a:p>
      </dgm:t>
    </dgm:pt>
    <dgm:pt modelId="{73936BE2-9859-46CD-9F4D-9BD88ACD67D4}" type="sibTrans" cxnId="{ADE03D3E-6698-4C9F-BE68-79A74A42B494}">
      <dgm:prSet/>
      <dgm:spPr/>
      <dgm:t>
        <a:bodyPr/>
        <a:lstStyle/>
        <a:p>
          <a:endParaRPr lang="en-US"/>
        </a:p>
      </dgm:t>
    </dgm:pt>
    <dgm:pt modelId="{EE549B42-4792-481B-A68A-8975A9A3BD77}">
      <dgm:prSet/>
      <dgm:spPr/>
      <dgm:t>
        <a:bodyPr/>
        <a:lstStyle/>
        <a:p>
          <a:r>
            <a:rPr lang="en-US" dirty="0"/>
            <a:t>Skills aren’t taught in isolation</a:t>
          </a:r>
        </a:p>
      </dgm:t>
    </dgm:pt>
    <dgm:pt modelId="{5D789493-DFE9-44BB-99AF-078B27A94302}" type="parTrans" cxnId="{462FAFFC-16A4-41FB-AA92-8D94CE900DB7}">
      <dgm:prSet/>
      <dgm:spPr/>
      <dgm:t>
        <a:bodyPr/>
        <a:lstStyle/>
        <a:p>
          <a:endParaRPr lang="en-US"/>
        </a:p>
      </dgm:t>
    </dgm:pt>
    <dgm:pt modelId="{7E00366B-5ED7-43BB-959A-35788828A32B}" type="sibTrans" cxnId="{462FAFFC-16A4-41FB-AA92-8D94CE900DB7}">
      <dgm:prSet/>
      <dgm:spPr/>
      <dgm:t>
        <a:bodyPr/>
        <a:lstStyle/>
        <a:p>
          <a:endParaRPr lang="en-US"/>
        </a:p>
      </dgm:t>
    </dgm:pt>
    <dgm:pt modelId="{859C0E76-2755-449D-B584-0382FB30FCC0}">
      <dgm:prSet/>
      <dgm:spPr/>
      <dgm:t>
        <a:bodyPr/>
        <a:lstStyle/>
        <a:p>
          <a:r>
            <a:rPr lang="en-US" dirty="0"/>
            <a:t>Application</a:t>
          </a:r>
        </a:p>
      </dgm:t>
    </dgm:pt>
    <dgm:pt modelId="{3A804437-8CD0-4214-83D9-2145ADC7B7CF}" type="parTrans" cxnId="{94BA37F2-3E28-40CD-B60E-A853A85C5AAC}">
      <dgm:prSet/>
      <dgm:spPr/>
      <dgm:t>
        <a:bodyPr/>
        <a:lstStyle/>
        <a:p>
          <a:endParaRPr lang="en-US"/>
        </a:p>
      </dgm:t>
    </dgm:pt>
    <dgm:pt modelId="{227EB488-B941-47F4-B24E-7F128C1E8A39}" type="sibTrans" cxnId="{94BA37F2-3E28-40CD-B60E-A853A85C5AAC}">
      <dgm:prSet/>
      <dgm:spPr/>
      <dgm:t>
        <a:bodyPr/>
        <a:lstStyle/>
        <a:p>
          <a:endParaRPr lang="en-US"/>
        </a:p>
      </dgm:t>
    </dgm:pt>
    <dgm:pt modelId="{CA2942E8-5754-44D0-8AEA-2900FDDE2159}">
      <dgm:prSet/>
      <dgm:spPr/>
      <dgm:t>
        <a:bodyPr/>
        <a:lstStyle/>
        <a:p>
          <a:r>
            <a:rPr lang="en-US" dirty="0"/>
            <a:t>Conceptual Understanding</a:t>
          </a:r>
        </a:p>
      </dgm:t>
    </dgm:pt>
    <dgm:pt modelId="{2BD3AE32-113A-4085-9B6A-FE18ED0FC532}" type="parTrans" cxnId="{AC833871-72D1-408C-B72D-6E949E73A5E0}">
      <dgm:prSet/>
      <dgm:spPr/>
      <dgm:t>
        <a:bodyPr/>
        <a:lstStyle/>
        <a:p>
          <a:endParaRPr lang="en-US"/>
        </a:p>
      </dgm:t>
    </dgm:pt>
    <dgm:pt modelId="{7B0DCD10-0853-4C92-A3DA-2BC910C0677E}" type="sibTrans" cxnId="{AC833871-72D1-408C-B72D-6E949E73A5E0}">
      <dgm:prSet/>
      <dgm:spPr/>
      <dgm:t>
        <a:bodyPr/>
        <a:lstStyle/>
        <a:p>
          <a:endParaRPr lang="en-US"/>
        </a:p>
      </dgm:t>
    </dgm:pt>
    <dgm:pt modelId="{67361CD1-CBC0-40F6-96DF-B2CA28159451}">
      <dgm:prSet/>
      <dgm:spPr/>
      <dgm:t>
        <a:bodyPr/>
        <a:lstStyle/>
        <a:p>
          <a:r>
            <a:rPr lang="en-US" dirty="0"/>
            <a:t>Procedural Fluency</a:t>
          </a:r>
        </a:p>
      </dgm:t>
    </dgm:pt>
    <dgm:pt modelId="{4FDE7D9E-9730-4ACC-A40F-FAE6F426F677}" type="parTrans" cxnId="{BEA05F13-C0A5-44BE-8D55-595DCD829711}">
      <dgm:prSet/>
      <dgm:spPr/>
      <dgm:t>
        <a:bodyPr/>
        <a:lstStyle/>
        <a:p>
          <a:endParaRPr lang="en-US"/>
        </a:p>
      </dgm:t>
    </dgm:pt>
    <dgm:pt modelId="{7100BFB7-64B0-4B05-AD02-81BC6B49D73E}" type="sibTrans" cxnId="{BEA05F13-C0A5-44BE-8D55-595DCD829711}">
      <dgm:prSet/>
      <dgm:spPr/>
      <dgm:t>
        <a:bodyPr/>
        <a:lstStyle/>
        <a:p>
          <a:endParaRPr lang="en-US"/>
        </a:p>
      </dgm:t>
    </dgm:pt>
    <dgm:pt modelId="{06DAE18E-04D8-40D1-B27A-263C13A361AB}" type="pres">
      <dgm:prSet presAssocID="{F607AF5E-739D-41C6-86DD-E0B5E975B834}" presName="linear" presStyleCnt="0">
        <dgm:presLayoutVars>
          <dgm:dir/>
          <dgm:resizeHandles val="exact"/>
        </dgm:presLayoutVars>
      </dgm:prSet>
      <dgm:spPr/>
    </dgm:pt>
    <dgm:pt modelId="{2725A146-32FC-497A-B2C4-1724C71041C0}" type="pres">
      <dgm:prSet presAssocID="{18A0B0FD-3B52-4AE8-B003-57CEEF465DC0}" presName="comp" presStyleCnt="0"/>
      <dgm:spPr/>
    </dgm:pt>
    <dgm:pt modelId="{D348E6D3-43B9-4EF2-90A2-9824A7BE65F9}" type="pres">
      <dgm:prSet presAssocID="{18A0B0FD-3B52-4AE8-B003-57CEEF465DC0}" presName="box" presStyleLbl="node1" presStyleIdx="0" presStyleCnt="3"/>
      <dgm:spPr/>
    </dgm:pt>
    <dgm:pt modelId="{40BEAE8B-83B4-4082-8654-8638C87E5F8D}" type="pres">
      <dgm:prSet presAssocID="{18A0B0FD-3B52-4AE8-B003-57CEEF465DC0}"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27BE1BC7-F49F-420F-9EEE-B3CEEF712FF1}" type="pres">
      <dgm:prSet presAssocID="{18A0B0FD-3B52-4AE8-B003-57CEEF465DC0}" presName="text" presStyleLbl="node1" presStyleIdx="0" presStyleCnt="3">
        <dgm:presLayoutVars>
          <dgm:bulletEnabled val="1"/>
        </dgm:presLayoutVars>
      </dgm:prSet>
      <dgm:spPr/>
    </dgm:pt>
    <dgm:pt modelId="{EC8C55BE-0C16-43A0-8A2A-3B6BA2559856}" type="pres">
      <dgm:prSet presAssocID="{2165635A-4FCC-41D5-8013-788D15DC7B43}" presName="spacer" presStyleCnt="0"/>
      <dgm:spPr/>
    </dgm:pt>
    <dgm:pt modelId="{1D4DFD06-DBE1-4A2D-91D0-862CC110C3B1}" type="pres">
      <dgm:prSet presAssocID="{9BB48800-339E-4FF0-935A-F93A7130BD5D}" presName="comp" presStyleCnt="0"/>
      <dgm:spPr/>
    </dgm:pt>
    <dgm:pt modelId="{B43107A4-FED5-4C7C-99B7-055195DFA67C}" type="pres">
      <dgm:prSet presAssocID="{9BB48800-339E-4FF0-935A-F93A7130BD5D}" presName="box" presStyleLbl="node1" presStyleIdx="1" presStyleCnt="3"/>
      <dgm:spPr/>
    </dgm:pt>
    <dgm:pt modelId="{A6886B65-78D6-412A-9832-308E6D0A7CA0}" type="pres">
      <dgm:prSet presAssocID="{9BB48800-339E-4FF0-935A-F93A7130BD5D}"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dgm:spPr>
    </dgm:pt>
    <dgm:pt modelId="{24C60208-057A-4ADC-A33F-418FE15054F0}" type="pres">
      <dgm:prSet presAssocID="{9BB48800-339E-4FF0-935A-F93A7130BD5D}" presName="text" presStyleLbl="node1" presStyleIdx="1" presStyleCnt="3">
        <dgm:presLayoutVars>
          <dgm:bulletEnabled val="1"/>
        </dgm:presLayoutVars>
      </dgm:prSet>
      <dgm:spPr/>
    </dgm:pt>
    <dgm:pt modelId="{6CEA076A-E169-44AC-8B13-7E5D2284F2A8}" type="pres">
      <dgm:prSet presAssocID="{F87D9E55-A081-438F-8633-9B1B2E78D16F}" presName="spacer" presStyleCnt="0"/>
      <dgm:spPr/>
    </dgm:pt>
    <dgm:pt modelId="{D837314F-D89D-4AF5-88BD-25AA34D08871}" type="pres">
      <dgm:prSet presAssocID="{45B5E7B3-F24F-4092-A17E-627EB29CE6B4}" presName="comp" presStyleCnt="0"/>
      <dgm:spPr/>
    </dgm:pt>
    <dgm:pt modelId="{7F8EF472-9AB3-46AA-87CC-F0A2A911BB72}" type="pres">
      <dgm:prSet presAssocID="{45B5E7B3-F24F-4092-A17E-627EB29CE6B4}" presName="box" presStyleLbl="node1" presStyleIdx="2" presStyleCnt="3"/>
      <dgm:spPr/>
    </dgm:pt>
    <dgm:pt modelId="{95F4DFBB-9998-4D1E-8115-3A6855B4F424}" type="pres">
      <dgm:prSet presAssocID="{45B5E7B3-F24F-4092-A17E-627EB29CE6B4}"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5369CA1D-89F7-4410-94C4-7A1E5CF24964}" type="pres">
      <dgm:prSet presAssocID="{45B5E7B3-F24F-4092-A17E-627EB29CE6B4}" presName="text" presStyleLbl="node1" presStyleIdx="2" presStyleCnt="3">
        <dgm:presLayoutVars>
          <dgm:bulletEnabled val="1"/>
        </dgm:presLayoutVars>
      </dgm:prSet>
      <dgm:spPr/>
    </dgm:pt>
  </dgm:ptLst>
  <dgm:cxnLst>
    <dgm:cxn modelId="{D273B200-7FD5-43F0-A2AD-96D705E189EE}" type="presOf" srcId="{67361CD1-CBC0-40F6-96DF-B2CA28159451}" destId="{7F8EF472-9AB3-46AA-87CC-F0A2A911BB72}" srcOrd="0" destOrd="3" presId="urn:microsoft.com/office/officeart/2005/8/layout/vList4"/>
    <dgm:cxn modelId="{23B2A307-0131-4FFB-8B7C-8E32B37753DB}" type="presOf" srcId="{66B33B02-9B5B-42B4-A589-2A08681DFA15}" destId="{B43107A4-FED5-4C7C-99B7-055195DFA67C}" srcOrd="0" destOrd="1" presId="urn:microsoft.com/office/officeart/2005/8/layout/vList4"/>
    <dgm:cxn modelId="{E2B7DD11-EC74-458B-BB16-FF31FAB69BB5}" type="presOf" srcId="{18A0B0FD-3B52-4AE8-B003-57CEEF465DC0}" destId="{D348E6D3-43B9-4EF2-90A2-9824A7BE65F9}" srcOrd="0" destOrd="0" presId="urn:microsoft.com/office/officeart/2005/8/layout/vList4"/>
    <dgm:cxn modelId="{BEA05F13-C0A5-44BE-8D55-595DCD829711}" srcId="{45B5E7B3-F24F-4092-A17E-627EB29CE6B4}" destId="{67361CD1-CBC0-40F6-96DF-B2CA28159451}" srcOrd="2" destOrd="0" parTransId="{4FDE7D9E-9730-4ACC-A40F-FAE6F426F677}" sibTransId="{7100BFB7-64B0-4B05-AD02-81BC6B49D73E}"/>
    <dgm:cxn modelId="{1F655816-888A-41AF-BAD0-DA28FCAA1118}" type="presOf" srcId="{EE549B42-4792-481B-A68A-8975A9A3BD77}" destId="{B43107A4-FED5-4C7C-99B7-055195DFA67C}" srcOrd="0" destOrd="3" presId="urn:microsoft.com/office/officeart/2005/8/layout/vList4"/>
    <dgm:cxn modelId="{CF4A351A-D9BD-4F92-827A-175221132E1F}" type="presOf" srcId="{66B33B02-9B5B-42B4-A589-2A08681DFA15}" destId="{24C60208-057A-4ADC-A33F-418FE15054F0}" srcOrd="1" destOrd="1" presId="urn:microsoft.com/office/officeart/2005/8/layout/vList4"/>
    <dgm:cxn modelId="{9C3CB01B-A2D4-46CF-99CB-1CD2274623EE}" type="presOf" srcId="{6DEB3371-3FA9-4FD4-AAC9-A7B3CD6F9336}" destId="{D348E6D3-43B9-4EF2-90A2-9824A7BE65F9}" srcOrd="0" destOrd="3" presId="urn:microsoft.com/office/officeart/2005/8/layout/vList4"/>
    <dgm:cxn modelId="{FFBD862F-F0BA-42E6-A6E5-BEE62D2CE834}" type="presOf" srcId="{CA2942E8-5754-44D0-8AEA-2900FDDE2159}" destId="{7F8EF472-9AB3-46AA-87CC-F0A2A911BB72}" srcOrd="0" destOrd="2" presId="urn:microsoft.com/office/officeart/2005/8/layout/vList4"/>
    <dgm:cxn modelId="{28E91532-D814-4F98-AC56-760B01428E5A}" srcId="{9BB48800-339E-4FF0-935A-F93A7130BD5D}" destId="{66B33B02-9B5B-42B4-A589-2A08681DFA15}" srcOrd="0" destOrd="0" parTransId="{A0C75A9A-A27E-428C-913C-0B312FD243E7}" sibTransId="{85C64171-DFDE-435E-BD2F-F6319E3FA0DC}"/>
    <dgm:cxn modelId="{77F40639-E902-4505-B571-CA4731B5EC17}" srcId="{F607AF5E-739D-41C6-86DD-E0B5E975B834}" destId="{18A0B0FD-3B52-4AE8-B003-57CEEF465DC0}" srcOrd="0" destOrd="0" parTransId="{6E32CC97-A8BB-4013-B14A-A0772D0AA81C}" sibTransId="{2165635A-4FCC-41D5-8013-788D15DC7B43}"/>
    <dgm:cxn modelId="{ADE03D3E-6698-4C9F-BE68-79A74A42B494}" srcId="{9BB48800-339E-4FF0-935A-F93A7130BD5D}" destId="{59D588CF-D2C9-45CA-AC1C-850A4782F3EE}" srcOrd="1" destOrd="0" parTransId="{A2B92FB8-3011-4347-9C39-D4260AFBF5F9}" sibTransId="{73936BE2-9859-46CD-9F4D-9BD88ACD67D4}"/>
    <dgm:cxn modelId="{A7830948-38B5-436A-BBCD-FA73C0A1096D}" type="presOf" srcId="{241BA766-DFFE-4AEF-AA17-494E5B478689}" destId="{D348E6D3-43B9-4EF2-90A2-9824A7BE65F9}" srcOrd="0" destOrd="2" presId="urn:microsoft.com/office/officeart/2005/8/layout/vList4"/>
    <dgm:cxn modelId="{A3664D6E-1BD7-47EA-84A1-7FDE9BD81AEE}" type="presOf" srcId="{EE549B42-4792-481B-A68A-8975A9A3BD77}" destId="{24C60208-057A-4ADC-A33F-418FE15054F0}" srcOrd="1" destOrd="3" presId="urn:microsoft.com/office/officeart/2005/8/layout/vList4"/>
    <dgm:cxn modelId="{6964876F-A963-47D5-AB04-C651A569BFEB}" type="presOf" srcId="{859C0E76-2755-449D-B584-0382FB30FCC0}" destId="{5369CA1D-89F7-4410-94C4-7A1E5CF24964}" srcOrd="1" destOrd="1" presId="urn:microsoft.com/office/officeart/2005/8/layout/vList4"/>
    <dgm:cxn modelId="{AC833871-72D1-408C-B72D-6E949E73A5E0}" srcId="{45B5E7B3-F24F-4092-A17E-627EB29CE6B4}" destId="{CA2942E8-5754-44D0-8AEA-2900FDDE2159}" srcOrd="1" destOrd="0" parTransId="{2BD3AE32-113A-4085-9B6A-FE18ED0FC532}" sibTransId="{7B0DCD10-0853-4C92-A3DA-2BC910C0677E}"/>
    <dgm:cxn modelId="{2B61BD52-0601-4AB0-A231-2EEE296B891D}" srcId="{18A0B0FD-3B52-4AE8-B003-57CEEF465DC0}" destId="{0912FED9-A19B-48AB-BA42-12CCD3832E15}" srcOrd="0" destOrd="0" parTransId="{20AD860A-187A-44D5-97BE-9063396493AD}" sibTransId="{90997482-3144-49E4-A232-5B9A7013EE70}"/>
    <dgm:cxn modelId="{6694DF82-599C-4596-9704-E7B3FACC2A7A}" type="presOf" srcId="{9BB48800-339E-4FF0-935A-F93A7130BD5D}" destId="{24C60208-057A-4ADC-A33F-418FE15054F0}" srcOrd="1" destOrd="0" presId="urn:microsoft.com/office/officeart/2005/8/layout/vList4"/>
    <dgm:cxn modelId="{2E55FC83-C0F5-4721-B46B-1D8A4FD38EF6}" type="presOf" srcId="{6DEB3371-3FA9-4FD4-AAC9-A7B3CD6F9336}" destId="{27BE1BC7-F49F-420F-9EEE-B3CEEF712FF1}" srcOrd="1" destOrd="3" presId="urn:microsoft.com/office/officeart/2005/8/layout/vList4"/>
    <dgm:cxn modelId="{FA6B218E-AF65-4BB8-B6AD-3CBAE97D3EBB}" type="presOf" srcId="{0912FED9-A19B-48AB-BA42-12CCD3832E15}" destId="{27BE1BC7-F49F-420F-9EEE-B3CEEF712FF1}" srcOrd="1" destOrd="1" presId="urn:microsoft.com/office/officeart/2005/8/layout/vList4"/>
    <dgm:cxn modelId="{38653E99-116F-448A-9EAB-D44389083334}" type="presOf" srcId="{59D588CF-D2C9-45CA-AC1C-850A4782F3EE}" destId="{B43107A4-FED5-4C7C-99B7-055195DFA67C}" srcOrd="0" destOrd="2" presId="urn:microsoft.com/office/officeart/2005/8/layout/vList4"/>
    <dgm:cxn modelId="{A80813A2-B366-4230-A7A1-0A886B85E993}" type="presOf" srcId="{859C0E76-2755-449D-B584-0382FB30FCC0}" destId="{7F8EF472-9AB3-46AA-87CC-F0A2A911BB72}" srcOrd="0" destOrd="1" presId="urn:microsoft.com/office/officeart/2005/8/layout/vList4"/>
    <dgm:cxn modelId="{BCDC3BB9-3A87-40FF-8207-16C6834730C6}" srcId="{18A0B0FD-3B52-4AE8-B003-57CEEF465DC0}" destId="{241BA766-DFFE-4AEF-AA17-494E5B478689}" srcOrd="1" destOrd="0" parTransId="{F09FFAF0-024D-467E-B5BB-B59C9051D7D2}" sibTransId="{F3A1EAC3-7BAD-4D0A-A502-69BB93B4B44B}"/>
    <dgm:cxn modelId="{C657EDBF-0F1A-462A-A997-E0AEECC46C8E}" srcId="{F607AF5E-739D-41C6-86DD-E0B5E975B834}" destId="{45B5E7B3-F24F-4092-A17E-627EB29CE6B4}" srcOrd="2" destOrd="0" parTransId="{4C624A9B-CC79-4C3E-8408-7672CA92AD2F}" sibTransId="{A6BB2832-4752-4B57-8E4E-01D35F1F8BC3}"/>
    <dgm:cxn modelId="{34549DC1-969F-4C5C-B8D3-612FCD2C3013}" type="presOf" srcId="{45B5E7B3-F24F-4092-A17E-627EB29CE6B4}" destId="{5369CA1D-89F7-4410-94C4-7A1E5CF24964}" srcOrd="1" destOrd="0" presId="urn:microsoft.com/office/officeart/2005/8/layout/vList4"/>
    <dgm:cxn modelId="{DB501BC5-558F-4B5E-AD88-D6D79A33EDEC}" type="presOf" srcId="{F607AF5E-739D-41C6-86DD-E0B5E975B834}" destId="{06DAE18E-04D8-40D1-B27A-263C13A361AB}" srcOrd="0" destOrd="0" presId="urn:microsoft.com/office/officeart/2005/8/layout/vList4"/>
    <dgm:cxn modelId="{8F1C35D7-7E5D-4FEF-A7D4-CF7BC65C6B46}" type="presOf" srcId="{241BA766-DFFE-4AEF-AA17-494E5B478689}" destId="{27BE1BC7-F49F-420F-9EEE-B3CEEF712FF1}" srcOrd="1" destOrd="2" presId="urn:microsoft.com/office/officeart/2005/8/layout/vList4"/>
    <dgm:cxn modelId="{DE8B65DB-B32F-42F6-99A9-ECE882793F14}" type="presOf" srcId="{45B5E7B3-F24F-4092-A17E-627EB29CE6B4}" destId="{7F8EF472-9AB3-46AA-87CC-F0A2A911BB72}" srcOrd="0" destOrd="0" presId="urn:microsoft.com/office/officeart/2005/8/layout/vList4"/>
    <dgm:cxn modelId="{6A693AE0-D1A7-4B75-AA13-DDC70637420A}" srcId="{18A0B0FD-3B52-4AE8-B003-57CEEF465DC0}" destId="{6DEB3371-3FA9-4FD4-AAC9-A7B3CD6F9336}" srcOrd="2" destOrd="0" parTransId="{564F6F39-FF51-4FF4-A211-1E76F6CE2405}" sibTransId="{693CF5A1-5AAF-4AA7-9EA6-AACF0941502D}"/>
    <dgm:cxn modelId="{D20790E0-F633-4FC0-AFAD-F0E3ECCA6C6E}" type="presOf" srcId="{67361CD1-CBC0-40F6-96DF-B2CA28159451}" destId="{5369CA1D-89F7-4410-94C4-7A1E5CF24964}" srcOrd="1" destOrd="3" presId="urn:microsoft.com/office/officeart/2005/8/layout/vList4"/>
    <dgm:cxn modelId="{88CE80E1-63E2-4056-9C12-C998636E293B}" type="presOf" srcId="{9BB48800-339E-4FF0-935A-F93A7130BD5D}" destId="{B43107A4-FED5-4C7C-99B7-055195DFA67C}" srcOrd="0" destOrd="0" presId="urn:microsoft.com/office/officeart/2005/8/layout/vList4"/>
    <dgm:cxn modelId="{6A8F05E5-304A-4119-B6EC-A669D40B2102}" type="presOf" srcId="{18A0B0FD-3B52-4AE8-B003-57CEEF465DC0}" destId="{27BE1BC7-F49F-420F-9EEE-B3CEEF712FF1}" srcOrd="1" destOrd="0" presId="urn:microsoft.com/office/officeart/2005/8/layout/vList4"/>
    <dgm:cxn modelId="{F735D1F0-A139-4622-AC10-C0DCB1194236}" srcId="{F607AF5E-739D-41C6-86DD-E0B5E975B834}" destId="{9BB48800-339E-4FF0-935A-F93A7130BD5D}" srcOrd="1" destOrd="0" parTransId="{1D25D20A-187E-498D-9671-ACE1C899456C}" sibTransId="{F87D9E55-A081-438F-8633-9B1B2E78D16F}"/>
    <dgm:cxn modelId="{94BA37F2-3E28-40CD-B60E-A853A85C5AAC}" srcId="{45B5E7B3-F24F-4092-A17E-627EB29CE6B4}" destId="{859C0E76-2755-449D-B584-0382FB30FCC0}" srcOrd="0" destOrd="0" parTransId="{3A804437-8CD0-4214-83D9-2145ADC7B7CF}" sibTransId="{227EB488-B941-47F4-B24E-7F128C1E8A39}"/>
    <dgm:cxn modelId="{6C47B7F5-9AA1-49AB-BEDC-F149D52543CF}" type="presOf" srcId="{CA2942E8-5754-44D0-8AEA-2900FDDE2159}" destId="{5369CA1D-89F7-4410-94C4-7A1E5CF24964}" srcOrd="1" destOrd="2" presId="urn:microsoft.com/office/officeart/2005/8/layout/vList4"/>
    <dgm:cxn modelId="{B57DBCF5-3CDE-4397-BDE3-D3FAF471A15B}" type="presOf" srcId="{59D588CF-D2C9-45CA-AC1C-850A4782F3EE}" destId="{24C60208-057A-4ADC-A33F-418FE15054F0}" srcOrd="1" destOrd="2" presId="urn:microsoft.com/office/officeart/2005/8/layout/vList4"/>
    <dgm:cxn modelId="{E37FB1F7-6D4C-4E30-B8B2-D9C64587D305}" type="presOf" srcId="{0912FED9-A19B-48AB-BA42-12CCD3832E15}" destId="{D348E6D3-43B9-4EF2-90A2-9824A7BE65F9}" srcOrd="0" destOrd="1" presId="urn:microsoft.com/office/officeart/2005/8/layout/vList4"/>
    <dgm:cxn modelId="{462FAFFC-16A4-41FB-AA92-8D94CE900DB7}" srcId="{9BB48800-339E-4FF0-935A-F93A7130BD5D}" destId="{EE549B42-4792-481B-A68A-8975A9A3BD77}" srcOrd="2" destOrd="0" parTransId="{5D789493-DFE9-44BB-99AF-078B27A94302}" sibTransId="{7E00366B-5ED7-43BB-959A-35788828A32B}"/>
    <dgm:cxn modelId="{552AFDD1-CFEF-42C3-B7D6-D21B97645174}" type="presParOf" srcId="{06DAE18E-04D8-40D1-B27A-263C13A361AB}" destId="{2725A146-32FC-497A-B2C4-1724C71041C0}" srcOrd="0" destOrd="0" presId="urn:microsoft.com/office/officeart/2005/8/layout/vList4"/>
    <dgm:cxn modelId="{24F85B7E-0791-416A-B42F-044642EFF751}" type="presParOf" srcId="{2725A146-32FC-497A-B2C4-1724C71041C0}" destId="{D348E6D3-43B9-4EF2-90A2-9824A7BE65F9}" srcOrd="0" destOrd="0" presId="urn:microsoft.com/office/officeart/2005/8/layout/vList4"/>
    <dgm:cxn modelId="{AFB01AB6-14AF-4C90-B636-900E3AF03788}" type="presParOf" srcId="{2725A146-32FC-497A-B2C4-1724C71041C0}" destId="{40BEAE8B-83B4-4082-8654-8638C87E5F8D}" srcOrd="1" destOrd="0" presId="urn:microsoft.com/office/officeart/2005/8/layout/vList4"/>
    <dgm:cxn modelId="{9806170E-E707-4408-8BA3-3CB6D72D6D85}" type="presParOf" srcId="{2725A146-32FC-497A-B2C4-1724C71041C0}" destId="{27BE1BC7-F49F-420F-9EEE-B3CEEF712FF1}" srcOrd="2" destOrd="0" presId="urn:microsoft.com/office/officeart/2005/8/layout/vList4"/>
    <dgm:cxn modelId="{BBDC772F-0DDE-414E-BA90-868A019D28F1}" type="presParOf" srcId="{06DAE18E-04D8-40D1-B27A-263C13A361AB}" destId="{EC8C55BE-0C16-43A0-8A2A-3B6BA2559856}" srcOrd="1" destOrd="0" presId="urn:microsoft.com/office/officeart/2005/8/layout/vList4"/>
    <dgm:cxn modelId="{87381631-9EB3-4D4F-85FA-2DACB3FF39AA}" type="presParOf" srcId="{06DAE18E-04D8-40D1-B27A-263C13A361AB}" destId="{1D4DFD06-DBE1-4A2D-91D0-862CC110C3B1}" srcOrd="2" destOrd="0" presId="urn:microsoft.com/office/officeart/2005/8/layout/vList4"/>
    <dgm:cxn modelId="{FAFDC67B-98F7-444C-A379-8D4A5210DA65}" type="presParOf" srcId="{1D4DFD06-DBE1-4A2D-91D0-862CC110C3B1}" destId="{B43107A4-FED5-4C7C-99B7-055195DFA67C}" srcOrd="0" destOrd="0" presId="urn:microsoft.com/office/officeart/2005/8/layout/vList4"/>
    <dgm:cxn modelId="{49A5ADD7-9182-47EE-9C99-4088FE1050AF}" type="presParOf" srcId="{1D4DFD06-DBE1-4A2D-91D0-862CC110C3B1}" destId="{A6886B65-78D6-412A-9832-308E6D0A7CA0}" srcOrd="1" destOrd="0" presId="urn:microsoft.com/office/officeart/2005/8/layout/vList4"/>
    <dgm:cxn modelId="{D3EF1C0A-C6FF-4793-A084-C3488601626B}" type="presParOf" srcId="{1D4DFD06-DBE1-4A2D-91D0-862CC110C3B1}" destId="{24C60208-057A-4ADC-A33F-418FE15054F0}" srcOrd="2" destOrd="0" presId="urn:microsoft.com/office/officeart/2005/8/layout/vList4"/>
    <dgm:cxn modelId="{51B9254F-1EB0-441C-B947-5088D278E776}" type="presParOf" srcId="{06DAE18E-04D8-40D1-B27A-263C13A361AB}" destId="{6CEA076A-E169-44AC-8B13-7E5D2284F2A8}" srcOrd="3" destOrd="0" presId="urn:microsoft.com/office/officeart/2005/8/layout/vList4"/>
    <dgm:cxn modelId="{A33A4304-8301-44F0-82CB-9D346A2AC2C4}" type="presParOf" srcId="{06DAE18E-04D8-40D1-B27A-263C13A361AB}" destId="{D837314F-D89D-4AF5-88BD-25AA34D08871}" srcOrd="4" destOrd="0" presId="urn:microsoft.com/office/officeart/2005/8/layout/vList4"/>
    <dgm:cxn modelId="{15DDF532-4A90-4594-9B04-F22B4FFF0494}" type="presParOf" srcId="{D837314F-D89D-4AF5-88BD-25AA34D08871}" destId="{7F8EF472-9AB3-46AA-87CC-F0A2A911BB72}" srcOrd="0" destOrd="0" presId="urn:microsoft.com/office/officeart/2005/8/layout/vList4"/>
    <dgm:cxn modelId="{17C95672-16E0-43B7-859B-83848803007D}" type="presParOf" srcId="{D837314F-D89D-4AF5-88BD-25AA34D08871}" destId="{95F4DFBB-9998-4D1E-8115-3A6855B4F424}" srcOrd="1" destOrd="0" presId="urn:microsoft.com/office/officeart/2005/8/layout/vList4"/>
    <dgm:cxn modelId="{CC6407F7-AE96-481C-83EE-B4B5B93278B4}" type="presParOf" srcId="{D837314F-D89D-4AF5-88BD-25AA34D08871}" destId="{5369CA1D-89F7-4410-94C4-7A1E5CF2496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59897F-3499-406A-86EE-025E3124F172}" type="doc">
      <dgm:prSet loTypeId="urn:microsoft.com/office/officeart/2005/8/layout/hierarchy4" loCatId="list" qsTypeId="urn:microsoft.com/office/officeart/2005/8/quickstyle/simple2" qsCatId="simple" csTypeId="urn:microsoft.com/office/officeart/2005/8/colors/accent0_3" csCatId="mainScheme" phldr="1"/>
      <dgm:spPr/>
      <dgm:t>
        <a:bodyPr/>
        <a:lstStyle/>
        <a:p>
          <a:endParaRPr lang="en-US"/>
        </a:p>
      </dgm:t>
    </dgm:pt>
    <dgm:pt modelId="{30C8E437-1A75-4E51-AA31-9CB43D055D0A}">
      <dgm:prSet phldrT="[Text]"/>
      <dgm:spPr/>
      <dgm:t>
        <a:bodyPr/>
        <a:lstStyle/>
        <a:p>
          <a:r>
            <a:rPr lang="en-US" dirty="0"/>
            <a:t>Standards for </a:t>
          </a:r>
        </a:p>
        <a:p>
          <a:r>
            <a:rPr lang="en-US" dirty="0"/>
            <a:t>Mathematical Practice</a:t>
          </a:r>
        </a:p>
      </dgm:t>
    </dgm:pt>
    <dgm:pt modelId="{5E7DDDFA-4687-42AE-936E-7A8AF4A52AC0}" type="parTrans" cxnId="{0B76FEFC-520B-4D30-851A-DDE80E292A81}">
      <dgm:prSet/>
      <dgm:spPr/>
      <dgm:t>
        <a:bodyPr/>
        <a:lstStyle/>
        <a:p>
          <a:endParaRPr lang="en-US"/>
        </a:p>
      </dgm:t>
    </dgm:pt>
    <dgm:pt modelId="{C00E2739-3A99-4ACE-9D9A-354ABD644103}" type="sibTrans" cxnId="{0B76FEFC-520B-4D30-851A-DDE80E292A81}">
      <dgm:prSet/>
      <dgm:spPr/>
      <dgm:t>
        <a:bodyPr/>
        <a:lstStyle/>
        <a:p>
          <a:endParaRPr lang="en-US"/>
        </a:p>
      </dgm:t>
    </dgm:pt>
    <dgm:pt modelId="{F346DC33-82AE-41CF-924C-22F739C29E6D}">
      <dgm:prSet phldrT="[Text]" custT="1"/>
      <dgm:spPr/>
      <dgm:t>
        <a:bodyPr/>
        <a:lstStyle/>
        <a:p>
          <a:r>
            <a:rPr lang="en-US" sz="3600" dirty="0"/>
            <a:t>Differentiation</a:t>
          </a:r>
        </a:p>
      </dgm:t>
    </dgm:pt>
    <dgm:pt modelId="{3B0302C0-1E45-4147-8A51-4853CBB5F4D9}" type="parTrans" cxnId="{A060D943-413F-4671-B049-CF05B18421F8}">
      <dgm:prSet/>
      <dgm:spPr/>
      <dgm:t>
        <a:bodyPr/>
        <a:lstStyle/>
        <a:p>
          <a:endParaRPr lang="en-US"/>
        </a:p>
      </dgm:t>
    </dgm:pt>
    <dgm:pt modelId="{F8263A0D-DE6D-4295-9CDA-CB0E6BDF26B9}" type="sibTrans" cxnId="{A060D943-413F-4671-B049-CF05B18421F8}">
      <dgm:prSet/>
      <dgm:spPr/>
      <dgm:t>
        <a:bodyPr/>
        <a:lstStyle/>
        <a:p>
          <a:endParaRPr lang="en-US"/>
        </a:p>
      </dgm:t>
    </dgm:pt>
    <dgm:pt modelId="{588ADC25-AA6E-479D-A758-361A32CE3E19}">
      <dgm:prSet phldrT="[Text]"/>
      <dgm:spPr/>
      <dgm:t>
        <a:bodyPr/>
        <a:lstStyle/>
        <a:p>
          <a:r>
            <a:rPr lang="en-US" dirty="0"/>
            <a:t>Questioning</a:t>
          </a:r>
        </a:p>
      </dgm:t>
    </dgm:pt>
    <dgm:pt modelId="{A96CC4E0-BCB7-4134-9700-5F89E7AE6A36}" type="parTrans" cxnId="{EF07BCC4-784A-4C71-BBC2-0DE47D93D09A}">
      <dgm:prSet/>
      <dgm:spPr/>
      <dgm:t>
        <a:bodyPr/>
        <a:lstStyle/>
        <a:p>
          <a:endParaRPr lang="en-US"/>
        </a:p>
      </dgm:t>
    </dgm:pt>
    <dgm:pt modelId="{8B29B038-1FB8-4A20-B048-C9BB1FE5D911}" type="sibTrans" cxnId="{EF07BCC4-784A-4C71-BBC2-0DE47D93D09A}">
      <dgm:prSet/>
      <dgm:spPr/>
      <dgm:t>
        <a:bodyPr/>
        <a:lstStyle/>
        <a:p>
          <a:endParaRPr lang="en-US"/>
        </a:p>
      </dgm:t>
    </dgm:pt>
    <dgm:pt modelId="{5CEA229E-BE93-409B-8A81-270F4549D68F}">
      <dgm:prSet phldrT="[Text]"/>
      <dgm:spPr/>
      <dgm:t>
        <a:bodyPr/>
        <a:lstStyle/>
        <a:p>
          <a:r>
            <a:rPr lang="en-US" dirty="0"/>
            <a:t>Grouping</a:t>
          </a:r>
        </a:p>
      </dgm:t>
    </dgm:pt>
    <dgm:pt modelId="{C837A99E-FB17-484F-A5EF-5481E8EA031B}" type="parTrans" cxnId="{802E78B6-3896-42D2-9F22-FD6DB11A54CC}">
      <dgm:prSet/>
      <dgm:spPr/>
      <dgm:t>
        <a:bodyPr/>
        <a:lstStyle/>
        <a:p>
          <a:endParaRPr lang="en-US"/>
        </a:p>
      </dgm:t>
    </dgm:pt>
    <dgm:pt modelId="{2C6B16C9-D4D1-4792-8515-FC7F30FF4F01}" type="sibTrans" cxnId="{802E78B6-3896-42D2-9F22-FD6DB11A54CC}">
      <dgm:prSet/>
      <dgm:spPr/>
      <dgm:t>
        <a:bodyPr/>
        <a:lstStyle/>
        <a:p>
          <a:endParaRPr lang="en-US"/>
        </a:p>
      </dgm:t>
    </dgm:pt>
    <dgm:pt modelId="{BC9EC795-B160-4212-AF19-FFB63F40C869}">
      <dgm:prSet phldrT="[Text]"/>
      <dgm:spPr/>
      <dgm:t>
        <a:bodyPr/>
        <a:lstStyle/>
        <a:p>
          <a:r>
            <a:rPr lang="en-US" dirty="0"/>
            <a:t>Progression</a:t>
          </a:r>
        </a:p>
      </dgm:t>
    </dgm:pt>
    <dgm:pt modelId="{DF1E13B4-434D-496B-B872-494EF63A1D99}" type="parTrans" cxnId="{B3BBB320-7563-4D4B-B341-1305089F0EAE}">
      <dgm:prSet/>
      <dgm:spPr/>
      <dgm:t>
        <a:bodyPr/>
        <a:lstStyle/>
        <a:p>
          <a:endParaRPr lang="en-US"/>
        </a:p>
      </dgm:t>
    </dgm:pt>
    <dgm:pt modelId="{A5540606-7A33-44FF-98B3-79515D520FC8}" type="sibTrans" cxnId="{B3BBB320-7563-4D4B-B341-1305089F0EAE}">
      <dgm:prSet/>
      <dgm:spPr/>
      <dgm:t>
        <a:bodyPr/>
        <a:lstStyle/>
        <a:p>
          <a:endParaRPr lang="en-US"/>
        </a:p>
      </dgm:t>
    </dgm:pt>
    <dgm:pt modelId="{4922F7E8-4ED5-4214-A2DA-89B703FF37D2}">
      <dgm:prSet/>
      <dgm:spPr/>
      <dgm:t>
        <a:bodyPr/>
        <a:lstStyle/>
        <a:p>
          <a:r>
            <a:rPr lang="en-US" dirty="0"/>
            <a:t>Problem Solving</a:t>
          </a:r>
        </a:p>
      </dgm:t>
    </dgm:pt>
    <dgm:pt modelId="{75E4D292-282B-4D2C-A8FE-294C9C3BF978}" type="parTrans" cxnId="{A092B588-56A9-42BB-AE44-33EC9BD11788}">
      <dgm:prSet/>
      <dgm:spPr/>
      <dgm:t>
        <a:bodyPr/>
        <a:lstStyle/>
        <a:p>
          <a:endParaRPr lang="en-US"/>
        </a:p>
      </dgm:t>
    </dgm:pt>
    <dgm:pt modelId="{4A45055E-29C5-4DCF-9FC4-DF1364FC7D7A}" type="sibTrans" cxnId="{A092B588-56A9-42BB-AE44-33EC9BD11788}">
      <dgm:prSet/>
      <dgm:spPr/>
      <dgm:t>
        <a:bodyPr/>
        <a:lstStyle/>
        <a:p>
          <a:endParaRPr lang="en-US"/>
        </a:p>
      </dgm:t>
    </dgm:pt>
    <dgm:pt modelId="{48A40586-33D5-47BC-B377-F27CD88CD6C2}">
      <dgm:prSet phldrT="[Text]"/>
      <dgm:spPr/>
      <dgm:t>
        <a:bodyPr/>
        <a:lstStyle/>
        <a:p>
          <a:r>
            <a:rPr lang="en-US" dirty="0"/>
            <a:t>Removal of Supports</a:t>
          </a:r>
        </a:p>
      </dgm:t>
    </dgm:pt>
    <dgm:pt modelId="{557BF0AB-EF77-4DD2-BB47-7D5159F4039F}" type="sibTrans" cxnId="{4A3A36FC-2877-43D3-9AFC-E400B848726C}">
      <dgm:prSet/>
      <dgm:spPr/>
      <dgm:t>
        <a:bodyPr/>
        <a:lstStyle/>
        <a:p>
          <a:endParaRPr lang="en-US"/>
        </a:p>
      </dgm:t>
    </dgm:pt>
    <dgm:pt modelId="{AD47FDB9-5FB1-4EED-A4D8-4F2B6AB48748}" type="parTrans" cxnId="{4A3A36FC-2877-43D3-9AFC-E400B848726C}">
      <dgm:prSet/>
      <dgm:spPr/>
      <dgm:t>
        <a:bodyPr/>
        <a:lstStyle/>
        <a:p>
          <a:endParaRPr lang="en-US"/>
        </a:p>
      </dgm:t>
    </dgm:pt>
    <dgm:pt modelId="{2E2B6F28-D2E0-4186-9E74-3A4DF218AF60}" type="pres">
      <dgm:prSet presAssocID="{8259897F-3499-406A-86EE-025E3124F172}" presName="Name0" presStyleCnt="0">
        <dgm:presLayoutVars>
          <dgm:chPref val="1"/>
          <dgm:dir/>
          <dgm:animOne val="branch"/>
          <dgm:animLvl val="lvl"/>
          <dgm:resizeHandles/>
        </dgm:presLayoutVars>
      </dgm:prSet>
      <dgm:spPr/>
    </dgm:pt>
    <dgm:pt modelId="{8CE8518E-7E7B-4C21-B27C-B92B15D1E67A}" type="pres">
      <dgm:prSet presAssocID="{30C8E437-1A75-4E51-AA31-9CB43D055D0A}" presName="vertOne" presStyleCnt="0"/>
      <dgm:spPr/>
    </dgm:pt>
    <dgm:pt modelId="{94979229-0A70-453E-A330-96520F310703}" type="pres">
      <dgm:prSet presAssocID="{30C8E437-1A75-4E51-AA31-9CB43D055D0A}" presName="txOne" presStyleLbl="node0" presStyleIdx="0" presStyleCnt="1">
        <dgm:presLayoutVars>
          <dgm:chPref val="3"/>
        </dgm:presLayoutVars>
      </dgm:prSet>
      <dgm:spPr/>
    </dgm:pt>
    <dgm:pt modelId="{86FCB3CB-7531-4201-8117-F2FF70D088A4}" type="pres">
      <dgm:prSet presAssocID="{30C8E437-1A75-4E51-AA31-9CB43D055D0A}" presName="parTransOne" presStyleCnt="0"/>
      <dgm:spPr/>
    </dgm:pt>
    <dgm:pt modelId="{CE04ACB5-E4A6-4D6F-ACD1-0D86ADAB90C8}" type="pres">
      <dgm:prSet presAssocID="{30C8E437-1A75-4E51-AA31-9CB43D055D0A}" presName="horzOne" presStyleCnt="0"/>
      <dgm:spPr/>
    </dgm:pt>
    <dgm:pt modelId="{ADDB6896-C152-48A4-A237-C2F35B57E98D}" type="pres">
      <dgm:prSet presAssocID="{F346DC33-82AE-41CF-924C-22F739C29E6D}" presName="vertTwo" presStyleCnt="0"/>
      <dgm:spPr/>
    </dgm:pt>
    <dgm:pt modelId="{65A5CCC1-1458-402E-A669-8BC07BBF8C41}" type="pres">
      <dgm:prSet presAssocID="{F346DC33-82AE-41CF-924C-22F739C29E6D}" presName="txTwo" presStyleLbl="node2" presStyleIdx="0" presStyleCnt="2">
        <dgm:presLayoutVars>
          <dgm:chPref val="3"/>
        </dgm:presLayoutVars>
      </dgm:prSet>
      <dgm:spPr/>
    </dgm:pt>
    <dgm:pt modelId="{D332F45F-487A-42EE-8C86-0CA2C45FBED7}" type="pres">
      <dgm:prSet presAssocID="{F346DC33-82AE-41CF-924C-22F739C29E6D}" presName="parTransTwo" presStyleCnt="0"/>
      <dgm:spPr/>
    </dgm:pt>
    <dgm:pt modelId="{84865BC0-18E7-4696-83E0-EE323998F5AF}" type="pres">
      <dgm:prSet presAssocID="{F346DC33-82AE-41CF-924C-22F739C29E6D}" presName="horzTwo" presStyleCnt="0"/>
      <dgm:spPr/>
    </dgm:pt>
    <dgm:pt modelId="{5305770B-EA11-459D-A67C-6236FC60B6C4}" type="pres">
      <dgm:prSet presAssocID="{588ADC25-AA6E-479D-A758-361A32CE3E19}" presName="vertThree" presStyleCnt="0"/>
      <dgm:spPr/>
    </dgm:pt>
    <dgm:pt modelId="{02E20A35-7720-450B-82E4-9D0D0F64A2D0}" type="pres">
      <dgm:prSet presAssocID="{588ADC25-AA6E-479D-A758-361A32CE3E19}" presName="txThree" presStyleLbl="node3" presStyleIdx="0" presStyleCnt="4">
        <dgm:presLayoutVars>
          <dgm:chPref val="3"/>
        </dgm:presLayoutVars>
      </dgm:prSet>
      <dgm:spPr/>
    </dgm:pt>
    <dgm:pt modelId="{71101E3F-B696-495D-88B9-FF29B0892067}" type="pres">
      <dgm:prSet presAssocID="{588ADC25-AA6E-479D-A758-361A32CE3E19}" presName="horzThree" presStyleCnt="0"/>
      <dgm:spPr/>
    </dgm:pt>
    <dgm:pt modelId="{7C679F50-DF10-48E2-A920-F5EC12530462}" type="pres">
      <dgm:prSet presAssocID="{8B29B038-1FB8-4A20-B048-C9BB1FE5D911}" presName="sibSpaceThree" presStyleCnt="0"/>
      <dgm:spPr/>
    </dgm:pt>
    <dgm:pt modelId="{3CD317AD-9F73-48F0-8FAB-F118DE484DB8}" type="pres">
      <dgm:prSet presAssocID="{5CEA229E-BE93-409B-8A81-270F4549D68F}" presName="vertThree" presStyleCnt="0"/>
      <dgm:spPr/>
    </dgm:pt>
    <dgm:pt modelId="{6BAF6F76-6A30-42E3-ADD7-3632F6C08B42}" type="pres">
      <dgm:prSet presAssocID="{5CEA229E-BE93-409B-8A81-270F4549D68F}" presName="txThree" presStyleLbl="node3" presStyleIdx="1" presStyleCnt="4">
        <dgm:presLayoutVars>
          <dgm:chPref val="3"/>
        </dgm:presLayoutVars>
      </dgm:prSet>
      <dgm:spPr/>
    </dgm:pt>
    <dgm:pt modelId="{109FC6B5-2683-417C-AD51-8761BC83E34B}" type="pres">
      <dgm:prSet presAssocID="{5CEA229E-BE93-409B-8A81-270F4549D68F}" presName="horzThree" presStyleCnt="0"/>
      <dgm:spPr/>
    </dgm:pt>
    <dgm:pt modelId="{B5CDB5D8-B976-49A1-B812-F9E688C3AD7C}" type="pres">
      <dgm:prSet presAssocID="{2C6B16C9-D4D1-4792-8515-FC7F30FF4F01}" presName="sibSpaceThree" presStyleCnt="0"/>
      <dgm:spPr/>
    </dgm:pt>
    <dgm:pt modelId="{A74C8205-A67B-4738-9E5A-7FF91AE8ACBE}" type="pres">
      <dgm:prSet presAssocID="{4922F7E8-4ED5-4214-A2DA-89B703FF37D2}" presName="vertThree" presStyleCnt="0"/>
      <dgm:spPr/>
    </dgm:pt>
    <dgm:pt modelId="{59DBB26B-93DB-40B2-A9F7-4EADE328FE22}" type="pres">
      <dgm:prSet presAssocID="{4922F7E8-4ED5-4214-A2DA-89B703FF37D2}" presName="txThree" presStyleLbl="node3" presStyleIdx="2" presStyleCnt="4">
        <dgm:presLayoutVars>
          <dgm:chPref val="3"/>
        </dgm:presLayoutVars>
      </dgm:prSet>
      <dgm:spPr/>
    </dgm:pt>
    <dgm:pt modelId="{7A45115B-FEDB-47B9-9B35-A2C7B4DB7986}" type="pres">
      <dgm:prSet presAssocID="{4922F7E8-4ED5-4214-A2DA-89B703FF37D2}" presName="horzThree" presStyleCnt="0"/>
      <dgm:spPr/>
    </dgm:pt>
    <dgm:pt modelId="{CC212B12-CC78-4C19-A40C-998BD7672CC2}" type="pres">
      <dgm:prSet presAssocID="{F8263A0D-DE6D-4295-9CDA-CB0E6BDF26B9}" presName="sibSpaceTwo" presStyleCnt="0"/>
      <dgm:spPr/>
    </dgm:pt>
    <dgm:pt modelId="{C21AFE78-E843-4A09-972D-F7C890873576}" type="pres">
      <dgm:prSet presAssocID="{BC9EC795-B160-4212-AF19-FFB63F40C869}" presName="vertTwo" presStyleCnt="0"/>
      <dgm:spPr/>
    </dgm:pt>
    <dgm:pt modelId="{1F41FBE1-31CC-4175-962B-6EBAB2D5C4B8}" type="pres">
      <dgm:prSet presAssocID="{BC9EC795-B160-4212-AF19-FFB63F40C869}" presName="txTwo" presStyleLbl="node2" presStyleIdx="1" presStyleCnt="2">
        <dgm:presLayoutVars>
          <dgm:chPref val="3"/>
        </dgm:presLayoutVars>
      </dgm:prSet>
      <dgm:spPr/>
    </dgm:pt>
    <dgm:pt modelId="{BAC941E6-5372-4510-B026-1C98D3DF55E8}" type="pres">
      <dgm:prSet presAssocID="{BC9EC795-B160-4212-AF19-FFB63F40C869}" presName="parTransTwo" presStyleCnt="0"/>
      <dgm:spPr/>
    </dgm:pt>
    <dgm:pt modelId="{C3C69EC7-837F-4CEB-8A06-F22AAC404ADE}" type="pres">
      <dgm:prSet presAssocID="{BC9EC795-B160-4212-AF19-FFB63F40C869}" presName="horzTwo" presStyleCnt="0"/>
      <dgm:spPr/>
    </dgm:pt>
    <dgm:pt modelId="{8169E860-A2A5-4390-8BB7-6E6328ADBA2C}" type="pres">
      <dgm:prSet presAssocID="{48A40586-33D5-47BC-B377-F27CD88CD6C2}" presName="vertThree" presStyleCnt="0"/>
      <dgm:spPr/>
    </dgm:pt>
    <dgm:pt modelId="{43801F2A-614E-457B-9B21-BC360AF30B10}" type="pres">
      <dgm:prSet presAssocID="{48A40586-33D5-47BC-B377-F27CD88CD6C2}" presName="txThree" presStyleLbl="node3" presStyleIdx="3" presStyleCnt="4">
        <dgm:presLayoutVars>
          <dgm:chPref val="3"/>
        </dgm:presLayoutVars>
      </dgm:prSet>
      <dgm:spPr/>
    </dgm:pt>
    <dgm:pt modelId="{99965CB8-82DB-4C4A-A414-470358139F47}" type="pres">
      <dgm:prSet presAssocID="{48A40586-33D5-47BC-B377-F27CD88CD6C2}" presName="horzThree" presStyleCnt="0"/>
      <dgm:spPr/>
    </dgm:pt>
  </dgm:ptLst>
  <dgm:cxnLst>
    <dgm:cxn modelId="{57873A1C-39C0-4174-9D7B-1DA41407185A}" type="presOf" srcId="{8259897F-3499-406A-86EE-025E3124F172}" destId="{2E2B6F28-D2E0-4186-9E74-3A4DF218AF60}" srcOrd="0" destOrd="0" presId="urn:microsoft.com/office/officeart/2005/8/layout/hierarchy4"/>
    <dgm:cxn modelId="{B3BBB320-7563-4D4B-B341-1305089F0EAE}" srcId="{30C8E437-1A75-4E51-AA31-9CB43D055D0A}" destId="{BC9EC795-B160-4212-AF19-FFB63F40C869}" srcOrd="1" destOrd="0" parTransId="{DF1E13B4-434D-496B-B872-494EF63A1D99}" sibTransId="{A5540606-7A33-44FF-98B3-79515D520FC8}"/>
    <dgm:cxn modelId="{A060D943-413F-4671-B049-CF05B18421F8}" srcId="{30C8E437-1A75-4E51-AA31-9CB43D055D0A}" destId="{F346DC33-82AE-41CF-924C-22F739C29E6D}" srcOrd="0" destOrd="0" parTransId="{3B0302C0-1E45-4147-8A51-4853CBB5F4D9}" sibTransId="{F8263A0D-DE6D-4295-9CDA-CB0E6BDF26B9}"/>
    <dgm:cxn modelId="{3C92F447-4393-4073-B636-0B21055E8DBC}" type="presOf" srcId="{BC9EC795-B160-4212-AF19-FFB63F40C869}" destId="{1F41FBE1-31CC-4175-962B-6EBAB2D5C4B8}" srcOrd="0" destOrd="0" presId="urn:microsoft.com/office/officeart/2005/8/layout/hierarchy4"/>
    <dgm:cxn modelId="{D8EA1D70-1CA6-45B6-849E-B6861136C836}" type="presOf" srcId="{30C8E437-1A75-4E51-AA31-9CB43D055D0A}" destId="{94979229-0A70-453E-A330-96520F310703}" srcOrd="0" destOrd="0" presId="urn:microsoft.com/office/officeart/2005/8/layout/hierarchy4"/>
    <dgm:cxn modelId="{E88D6B7C-95D8-4399-BBFD-99503EDB7392}" type="presOf" srcId="{F346DC33-82AE-41CF-924C-22F739C29E6D}" destId="{65A5CCC1-1458-402E-A669-8BC07BBF8C41}" srcOrd="0" destOrd="0" presId="urn:microsoft.com/office/officeart/2005/8/layout/hierarchy4"/>
    <dgm:cxn modelId="{A092B588-56A9-42BB-AE44-33EC9BD11788}" srcId="{F346DC33-82AE-41CF-924C-22F739C29E6D}" destId="{4922F7E8-4ED5-4214-A2DA-89B703FF37D2}" srcOrd="2" destOrd="0" parTransId="{75E4D292-282B-4D2C-A8FE-294C9C3BF978}" sibTransId="{4A45055E-29C5-4DCF-9FC4-DF1364FC7D7A}"/>
    <dgm:cxn modelId="{7C83A58D-8974-437D-BC19-A787C287925F}" type="presOf" srcId="{48A40586-33D5-47BC-B377-F27CD88CD6C2}" destId="{43801F2A-614E-457B-9B21-BC360AF30B10}" srcOrd="0" destOrd="0" presId="urn:microsoft.com/office/officeart/2005/8/layout/hierarchy4"/>
    <dgm:cxn modelId="{94C7DFA8-AF2F-4FB3-96A7-13C9832020FF}" type="presOf" srcId="{4922F7E8-4ED5-4214-A2DA-89B703FF37D2}" destId="{59DBB26B-93DB-40B2-A9F7-4EADE328FE22}" srcOrd="0" destOrd="0" presId="urn:microsoft.com/office/officeart/2005/8/layout/hierarchy4"/>
    <dgm:cxn modelId="{802E78B6-3896-42D2-9F22-FD6DB11A54CC}" srcId="{F346DC33-82AE-41CF-924C-22F739C29E6D}" destId="{5CEA229E-BE93-409B-8A81-270F4549D68F}" srcOrd="1" destOrd="0" parTransId="{C837A99E-FB17-484F-A5EF-5481E8EA031B}" sibTransId="{2C6B16C9-D4D1-4792-8515-FC7F30FF4F01}"/>
    <dgm:cxn modelId="{1F5217BB-1A25-4A43-8E76-CC234E58CFC7}" type="presOf" srcId="{5CEA229E-BE93-409B-8A81-270F4549D68F}" destId="{6BAF6F76-6A30-42E3-ADD7-3632F6C08B42}" srcOrd="0" destOrd="0" presId="urn:microsoft.com/office/officeart/2005/8/layout/hierarchy4"/>
    <dgm:cxn modelId="{DE410BC3-759E-4C6B-9D7F-EDDA350DDF35}" type="presOf" srcId="{588ADC25-AA6E-479D-A758-361A32CE3E19}" destId="{02E20A35-7720-450B-82E4-9D0D0F64A2D0}" srcOrd="0" destOrd="0" presId="urn:microsoft.com/office/officeart/2005/8/layout/hierarchy4"/>
    <dgm:cxn modelId="{EF07BCC4-784A-4C71-BBC2-0DE47D93D09A}" srcId="{F346DC33-82AE-41CF-924C-22F739C29E6D}" destId="{588ADC25-AA6E-479D-A758-361A32CE3E19}" srcOrd="0" destOrd="0" parTransId="{A96CC4E0-BCB7-4134-9700-5F89E7AE6A36}" sibTransId="{8B29B038-1FB8-4A20-B048-C9BB1FE5D911}"/>
    <dgm:cxn modelId="{4A3A36FC-2877-43D3-9AFC-E400B848726C}" srcId="{BC9EC795-B160-4212-AF19-FFB63F40C869}" destId="{48A40586-33D5-47BC-B377-F27CD88CD6C2}" srcOrd="0" destOrd="0" parTransId="{AD47FDB9-5FB1-4EED-A4D8-4F2B6AB48748}" sibTransId="{557BF0AB-EF77-4DD2-BB47-7D5159F4039F}"/>
    <dgm:cxn modelId="{0B76FEFC-520B-4D30-851A-DDE80E292A81}" srcId="{8259897F-3499-406A-86EE-025E3124F172}" destId="{30C8E437-1A75-4E51-AA31-9CB43D055D0A}" srcOrd="0" destOrd="0" parTransId="{5E7DDDFA-4687-42AE-936E-7A8AF4A52AC0}" sibTransId="{C00E2739-3A99-4ACE-9D9A-354ABD644103}"/>
    <dgm:cxn modelId="{405FF168-EA68-4C0C-9335-B53147C603EB}" type="presParOf" srcId="{2E2B6F28-D2E0-4186-9E74-3A4DF218AF60}" destId="{8CE8518E-7E7B-4C21-B27C-B92B15D1E67A}" srcOrd="0" destOrd="0" presId="urn:microsoft.com/office/officeart/2005/8/layout/hierarchy4"/>
    <dgm:cxn modelId="{C7466E95-2207-43C9-9954-ECF70C55E4AA}" type="presParOf" srcId="{8CE8518E-7E7B-4C21-B27C-B92B15D1E67A}" destId="{94979229-0A70-453E-A330-96520F310703}" srcOrd="0" destOrd="0" presId="urn:microsoft.com/office/officeart/2005/8/layout/hierarchy4"/>
    <dgm:cxn modelId="{4AA8563F-8E0C-4F7B-B65A-6E3F8D3B0D69}" type="presParOf" srcId="{8CE8518E-7E7B-4C21-B27C-B92B15D1E67A}" destId="{86FCB3CB-7531-4201-8117-F2FF70D088A4}" srcOrd="1" destOrd="0" presId="urn:microsoft.com/office/officeart/2005/8/layout/hierarchy4"/>
    <dgm:cxn modelId="{201E02FF-38BD-43AA-87D4-1C3C492F0671}" type="presParOf" srcId="{8CE8518E-7E7B-4C21-B27C-B92B15D1E67A}" destId="{CE04ACB5-E4A6-4D6F-ACD1-0D86ADAB90C8}" srcOrd="2" destOrd="0" presId="urn:microsoft.com/office/officeart/2005/8/layout/hierarchy4"/>
    <dgm:cxn modelId="{3E3018CF-C2FD-46C9-AA9B-E756B27AB251}" type="presParOf" srcId="{CE04ACB5-E4A6-4D6F-ACD1-0D86ADAB90C8}" destId="{ADDB6896-C152-48A4-A237-C2F35B57E98D}" srcOrd="0" destOrd="0" presId="urn:microsoft.com/office/officeart/2005/8/layout/hierarchy4"/>
    <dgm:cxn modelId="{2D4D1A5E-0E59-40A3-B027-C12961492DBA}" type="presParOf" srcId="{ADDB6896-C152-48A4-A237-C2F35B57E98D}" destId="{65A5CCC1-1458-402E-A669-8BC07BBF8C41}" srcOrd="0" destOrd="0" presId="urn:microsoft.com/office/officeart/2005/8/layout/hierarchy4"/>
    <dgm:cxn modelId="{3B627FCD-D4F0-406B-B93E-D0772726A1E0}" type="presParOf" srcId="{ADDB6896-C152-48A4-A237-C2F35B57E98D}" destId="{D332F45F-487A-42EE-8C86-0CA2C45FBED7}" srcOrd="1" destOrd="0" presId="urn:microsoft.com/office/officeart/2005/8/layout/hierarchy4"/>
    <dgm:cxn modelId="{01D47C41-26EF-42CD-874B-F02EDC83AB21}" type="presParOf" srcId="{ADDB6896-C152-48A4-A237-C2F35B57E98D}" destId="{84865BC0-18E7-4696-83E0-EE323998F5AF}" srcOrd="2" destOrd="0" presId="urn:microsoft.com/office/officeart/2005/8/layout/hierarchy4"/>
    <dgm:cxn modelId="{1A536594-6903-4E14-A86E-3AD5130F8A23}" type="presParOf" srcId="{84865BC0-18E7-4696-83E0-EE323998F5AF}" destId="{5305770B-EA11-459D-A67C-6236FC60B6C4}" srcOrd="0" destOrd="0" presId="urn:microsoft.com/office/officeart/2005/8/layout/hierarchy4"/>
    <dgm:cxn modelId="{4EA52FBF-EB8F-421A-B21B-717B45A60833}" type="presParOf" srcId="{5305770B-EA11-459D-A67C-6236FC60B6C4}" destId="{02E20A35-7720-450B-82E4-9D0D0F64A2D0}" srcOrd="0" destOrd="0" presId="urn:microsoft.com/office/officeart/2005/8/layout/hierarchy4"/>
    <dgm:cxn modelId="{57D3E27B-4DB5-40F5-A6F5-E596625E0BF4}" type="presParOf" srcId="{5305770B-EA11-459D-A67C-6236FC60B6C4}" destId="{71101E3F-B696-495D-88B9-FF29B0892067}" srcOrd="1" destOrd="0" presId="urn:microsoft.com/office/officeart/2005/8/layout/hierarchy4"/>
    <dgm:cxn modelId="{C49E5EC7-5940-43C9-8B86-53531E9DE85A}" type="presParOf" srcId="{84865BC0-18E7-4696-83E0-EE323998F5AF}" destId="{7C679F50-DF10-48E2-A920-F5EC12530462}" srcOrd="1" destOrd="0" presId="urn:microsoft.com/office/officeart/2005/8/layout/hierarchy4"/>
    <dgm:cxn modelId="{0A0BFC37-4FA3-47FB-9CE7-E634037008D9}" type="presParOf" srcId="{84865BC0-18E7-4696-83E0-EE323998F5AF}" destId="{3CD317AD-9F73-48F0-8FAB-F118DE484DB8}" srcOrd="2" destOrd="0" presId="urn:microsoft.com/office/officeart/2005/8/layout/hierarchy4"/>
    <dgm:cxn modelId="{8AD96CA6-BD83-4F07-9E90-C5AD1F3B2A3E}" type="presParOf" srcId="{3CD317AD-9F73-48F0-8FAB-F118DE484DB8}" destId="{6BAF6F76-6A30-42E3-ADD7-3632F6C08B42}" srcOrd="0" destOrd="0" presId="urn:microsoft.com/office/officeart/2005/8/layout/hierarchy4"/>
    <dgm:cxn modelId="{FB085649-18B2-4F9F-A460-E7F8E91B8521}" type="presParOf" srcId="{3CD317AD-9F73-48F0-8FAB-F118DE484DB8}" destId="{109FC6B5-2683-417C-AD51-8761BC83E34B}" srcOrd="1" destOrd="0" presId="urn:microsoft.com/office/officeart/2005/8/layout/hierarchy4"/>
    <dgm:cxn modelId="{020E6A3C-54B2-4E0D-BA9B-EDBC0ABF78A4}" type="presParOf" srcId="{84865BC0-18E7-4696-83E0-EE323998F5AF}" destId="{B5CDB5D8-B976-49A1-B812-F9E688C3AD7C}" srcOrd="3" destOrd="0" presId="urn:microsoft.com/office/officeart/2005/8/layout/hierarchy4"/>
    <dgm:cxn modelId="{8615EB30-5E5F-4DDF-BFDE-AD3345B0CAA6}" type="presParOf" srcId="{84865BC0-18E7-4696-83E0-EE323998F5AF}" destId="{A74C8205-A67B-4738-9E5A-7FF91AE8ACBE}" srcOrd="4" destOrd="0" presId="urn:microsoft.com/office/officeart/2005/8/layout/hierarchy4"/>
    <dgm:cxn modelId="{EC1CEE18-CCEE-45DF-97B8-6C4716FAAB60}" type="presParOf" srcId="{A74C8205-A67B-4738-9E5A-7FF91AE8ACBE}" destId="{59DBB26B-93DB-40B2-A9F7-4EADE328FE22}" srcOrd="0" destOrd="0" presId="urn:microsoft.com/office/officeart/2005/8/layout/hierarchy4"/>
    <dgm:cxn modelId="{A9280A88-2E27-4ACA-A571-3250808FD4DD}" type="presParOf" srcId="{A74C8205-A67B-4738-9E5A-7FF91AE8ACBE}" destId="{7A45115B-FEDB-47B9-9B35-A2C7B4DB7986}" srcOrd="1" destOrd="0" presId="urn:microsoft.com/office/officeart/2005/8/layout/hierarchy4"/>
    <dgm:cxn modelId="{B6B5968B-94B7-4AB1-A50B-7C85908E6916}" type="presParOf" srcId="{CE04ACB5-E4A6-4D6F-ACD1-0D86ADAB90C8}" destId="{CC212B12-CC78-4C19-A40C-998BD7672CC2}" srcOrd="1" destOrd="0" presId="urn:microsoft.com/office/officeart/2005/8/layout/hierarchy4"/>
    <dgm:cxn modelId="{F5141389-8D46-40E2-8EB8-324A62607F08}" type="presParOf" srcId="{CE04ACB5-E4A6-4D6F-ACD1-0D86ADAB90C8}" destId="{C21AFE78-E843-4A09-972D-F7C890873576}" srcOrd="2" destOrd="0" presId="urn:microsoft.com/office/officeart/2005/8/layout/hierarchy4"/>
    <dgm:cxn modelId="{ECC8C4B1-DE1E-448C-BE5A-0528906F13BC}" type="presParOf" srcId="{C21AFE78-E843-4A09-972D-F7C890873576}" destId="{1F41FBE1-31CC-4175-962B-6EBAB2D5C4B8}" srcOrd="0" destOrd="0" presId="urn:microsoft.com/office/officeart/2005/8/layout/hierarchy4"/>
    <dgm:cxn modelId="{4987F613-A1B5-4856-948F-CC606D3BB27D}" type="presParOf" srcId="{C21AFE78-E843-4A09-972D-F7C890873576}" destId="{BAC941E6-5372-4510-B026-1C98D3DF55E8}" srcOrd="1" destOrd="0" presId="urn:microsoft.com/office/officeart/2005/8/layout/hierarchy4"/>
    <dgm:cxn modelId="{2A7971CC-845C-4A49-AAEC-C6BA2BC28080}" type="presParOf" srcId="{C21AFE78-E843-4A09-972D-F7C890873576}" destId="{C3C69EC7-837F-4CEB-8A06-F22AAC404ADE}" srcOrd="2" destOrd="0" presId="urn:microsoft.com/office/officeart/2005/8/layout/hierarchy4"/>
    <dgm:cxn modelId="{4CB57E6D-4EFB-4E23-B8A4-873777A5980E}" type="presParOf" srcId="{C3C69EC7-837F-4CEB-8A06-F22AAC404ADE}" destId="{8169E860-A2A5-4390-8BB7-6E6328ADBA2C}" srcOrd="0" destOrd="0" presId="urn:microsoft.com/office/officeart/2005/8/layout/hierarchy4"/>
    <dgm:cxn modelId="{262C37B2-1D0E-4BEB-BCB8-EFAC146BC7C6}" type="presParOf" srcId="{8169E860-A2A5-4390-8BB7-6E6328ADBA2C}" destId="{43801F2A-614E-457B-9B21-BC360AF30B10}" srcOrd="0" destOrd="0" presId="urn:microsoft.com/office/officeart/2005/8/layout/hierarchy4"/>
    <dgm:cxn modelId="{E0DEA59E-FEB7-425B-922B-EEEB80049523}" type="presParOf" srcId="{8169E860-A2A5-4390-8BB7-6E6328ADBA2C}" destId="{99965CB8-82DB-4C4A-A414-470358139F4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47CA9E-D9BB-4A82-90C3-2D7D533B13EF}" type="doc">
      <dgm:prSet loTypeId="urn:microsoft.com/office/officeart/2005/8/layout/matrix1" loCatId="matrix" qsTypeId="urn:microsoft.com/office/officeart/2005/8/quickstyle/simple2" qsCatId="simple" csTypeId="urn:microsoft.com/office/officeart/2005/8/colors/accent0_3" csCatId="mainScheme" phldr="1"/>
      <dgm:spPr/>
      <dgm:t>
        <a:bodyPr/>
        <a:lstStyle/>
        <a:p>
          <a:endParaRPr lang="en-US"/>
        </a:p>
      </dgm:t>
    </dgm:pt>
    <dgm:pt modelId="{5BA6FD98-E3E3-4FB7-AC03-3E23E2DDA72E}">
      <dgm:prSet phldrT="[Text]" custT="1"/>
      <dgm:spPr/>
      <dgm:t>
        <a:bodyPr/>
        <a:lstStyle/>
        <a:p>
          <a:r>
            <a:rPr lang="en-US" sz="3200" dirty="0"/>
            <a:t>Assessments</a:t>
          </a:r>
        </a:p>
      </dgm:t>
    </dgm:pt>
    <dgm:pt modelId="{8FBCA1CB-7D35-428A-9A99-7488951CAF70}" type="parTrans" cxnId="{6F7F6FEC-D64F-4284-9DAD-8CEEAD1693E8}">
      <dgm:prSet/>
      <dgm:spPr/>
      <dgm:t>
        <a:bodyPr/>
        <a:lstStyle/>
        <a:p>
          <a:endParaRPr lang="en-US"/>
        </a:p>
      </dgm:t>
    </dgm:pt>
    <dgm:pt modelId="{F53E9F80-EFE9-42F4-9753-2024C9D5562C}" type="sibTrans" cxnId="{6F7F6FEC-D64F-4284-9DAD-8CEEAD1693E8}">
      <dgm:prSet/>
      <dgm:spPr/>
      <dgm:t>
        <a:bodyPr/>
        <a:lstStyle/>
        <a:p>
          <a:endParaRPr lang="en-US"/>
        </a:p>
      </dgm:t>
    </dgm:pt>
    <dgm:pt modelId="{A97A0E7B-7F41-4026-BAB1-AE127B5F0037}">
      <dgm:prSet phldrT="[Text]"/>
      <dgm:spPr/>
      <dgm:t>
        <a:bodyPr/>
        <a:lstStyle/>
        <a:p>
          <a:pPr>
            <a:buFont typeface="Arial" panose="020B0604020202020204" pitchFamily="34" charset="0"/>
            <a:buNone/>
          </a:pPr>
          <a:r>
            <a:rPr lang="en-US" dirty="0"/>
            <a:t>provide observable evidence of the degree a student can </a:t>
          </a:r>
          <a:r>
            <a:rPr lang="en-US" b="1" i="0" u="sng" dirty="0"/>
            <a:t>independently</a:t>
          </a:r>
          <a:r>
            <a:rPr lang="en-US" b="0" i="0" u="none" dirty="0"/>
            <a:t> demonstrate mastery.</a:t>
          </a:r>
          <a:endParaRPr lang="en-US" i="0" dirty="0"/>
        </a:p>
      </dgm:t>
    </dgm:pt>
    <dgm:pt modelId="{4513C945-07B3-4BE5-8F07-1B1A6C416C64}" type="parTrans" cxnId="{5BC77D80-53A9-4CF4-B17D-28CA88FD3FB1}">
      <dgm:prSet/>
      <dgm:spPr/>
      <dgm:t>
        <a:bodyPr/>
        <a:lstStyle/>
        <a:p>
          <a:endParaRPr lang="en-US"/>
        </a:p>
      </dgm:t>
    </dgm:pt>
    <dgm:pt modelId="{31FFBA00-EA43-4748-A106-412A85C26549}" type="sibTrans" cxnId="{5BC77D80-53A9-4CF4-B17D-28CA88FD3FB1}">
      <dgm:prSet/>
      <dgm:spPr/>
      <dgm:t>
        <a:bodyPr/>
        <a:lstStyle/>
        <a:p>
          <a:endParaRPr lang="en-US"/>
        </a:p>
      </dgm:t>
    </dgm:pt>
    <dgm:pt modelId="{786D797C-DA7B-4793-B9CB-063E786B5FFD}">
      <dgm:prSet phldrT="[Text]"/>
      <dgm:spPr/>
      <dgm:t>
        <a:bodyPr/>
        <a:lstStyle/>
        <a:p>
          <a:r>
            <a:rPr lang="en-US" dirty="0"/>
            <a:t>are </a:t>
          </a:r>
          <a:r>
            <a:rPr lang="en-US" b="1" u="sng" dirty="0"/>
            <a:t>accessible</a:t>
          </a:r>
          <a:r>
            <a:rPr lang="en-US" b="0" u="none" dirty="0"/>
            <a:t> and </a:t>
          </a:r>
          <a:r>
            <a:rPr lang="en-US" b="1" u="sng" dirty="0"/>
            <a:t>unbiased</a:t>
          </a:r>
          <a:r>
            <a:rPr lang="en-US" b="0" u="none" dirty="0"/>
            <a:t>.</a:t>
          </a:r>
          <a:endParaRPr lang="en-US" dirty="0"/>
        </a:p>
      </dgm:t>
    </dgm:pt>
    <dgm:pt modelId="{987BB119-A498-42C9-BF53-6A29B268D68F}" type="parTrans" cxnId="{65725403-34DA-41F7-BF21-1F7894709B33}">
      <dgm:prSet/>
      <dgm:spPr/>
      <dgm:t>
        <a:bodyPr/>
        <a:lstStyle/>
        <a:p>
          <a:endParaRPr lang="en-US"/>
        </a:p>
      </dgm:t>
    </dgm:pt>
    <dgm:pt modelId="{310A2A07-B5BE-4D46-A1AD-E0E2B789E8E9}" type="sibTrans" cxnId="{65725403-34DA-41F7-BF21-1F7894709B33}">
      <dgm:prSet/>
      <dgm:spPr/>
      <dgm:t>
        <a:bodyPr/>
        <a:lstStyle/>
        <a:p>
          <a:endParaRPr lang="en-US"/>
        </a:p>
      </dgm:t>
    </dgm:pt>
    <dgm:pt modelId="{FA84E542-837E-4273-86C5-8D39F22C0B37}">
      <dgm:prSet phldrT="[Text]"/>
      <dgm:spPr/>
      <dgm:t>
        <a:bodyPr/>
        <a:lstStyle/>
        <a:p>
          <a:r>
            <a:rPr lang="en-US" dirty="0"/>
            <a:t>include rubrics, answer keys, and scoring guidelines.</a:t>
          </a:r>
        </a:p>
      </dgm:t>
    </dgm:pt>
    <dgm:pt modelId="{A7D623C0-75C5-4137-9107-13736CADFA66}" type="parTrans" cxnId="{04330DCE-B996-4C11-98DD-4A529C2A9344}">
      <dgm:prSet/>
      <dgm:spPr/>
      <dgm:t>
        <a:bodyPr/>
        <a:lstStyle/>
        <a:p>
          <a:endParaRPr lang="en-US"/>
        </a:p>
      </dgm:t>
    </dgm:pt>
    <dgm:pt modelId="{77375A10-9BA8-42A4-822A-6424CB63B199}" type="sibTrans" cxnId="{04330DCE-B996-4C11-98DD-4A529C2A9344}">
      <dgm:prSet/>
      <dgm:spPr/>
      <dgm:t>
        <a:bodyPr/>
        <a:lstStyle/>
        <a:p>
          <a:endParaRPr lang="en-US"/>
        </a:p>
      </dgm:t>
    </dgm:pt>
    <dgm:pt modelId="{AB2AFBBB-8F72-4985-9B7B-BED17B4DCE49}">
      <dgm:prSet phldrT="[Text]"/>
      <dgm:spPr/>
      <dgm:t>
        <a:bodyPr/>
        <a:lstStyle/>
        <a:p>
          <a:r>
            <a:rPr lang="en-US" dirty="0"/>
            <a:t>varied modes of: </a:t>
          </a:r>
        </a:p>
      </dgm:t>
    </dgm:pt>
    <dgm:pt modelId="{1D1F7CEF-E881-4430-9747-C045C9BBFF6A}" type="parTrans" cxnId="{122758EC-4055-4063-B077-878FD57451F1}">
      <dgm:prSet/>
      <dgm:spPr/>
      <dgm:t>
        <a:bodyPr/>
        <a:lstStyle/>
        <a:p>
          <a:endParaRPr lang="en-US"/>
        </a:p>
      </dgm:t>
    </dgm:pt>
    <dgm:pt modelId="{13C72E93-8354-4F81-9047-0160A574073B}" type="sibTrans" cxnId="{122758EC-4055-4063-B077-878FD57451F1}">
      <dgm:prSet/>
      <dgm:spPr/>
      <dgm:t>
        <a:bodyPr/>
        <a:lstStyle/>
        <a:p>
          <a:endParaRPr lang="en-US"/>
        </a:p>
      </dgm:t>
    </dgm:pt>
    <dgm:pt modelId="{9031049E-662B-43FC-A6F1-FC0B8D4DDF51}">
      <dgm:prSet/>
      <dgm:spPr/>
      <dgm:t>
        <a:bodyPr/>
        <a:lstStyle/>
        <a:p>
          <a:r>
            <a:rPr lang="en-US" dirty="0"/>
            <a:t>pre-assessment,</a:t>
          </a:r>
        </a:p>
      </dgm:t>
    </dgm:pt>
    <dgm:pt modelId="{49B9FF84-39BE-4CD1-B8A3-2809C3A3C5B3}" type="parTrans" cxnId="{648C11ED-7630-453C-B866-0F5D1F88752A}">
      <dgm:prSet/>
      <dgm:spPr/>
      <dgm:t>
        <a:bodyPr/>
        <a:lstStyle/>
        <a:p>
          <a:endParaRPr lang="en-US"/>
        </a:p>
      </dgm:t>
    </dgm:pt>
    <dgm:pt modelId="{40956DB5-2648-4853-B789-CCFB1D05F1A3}" type="sibTrans" cxnId="{648C11ED-7630-453C-B866-0F5D1F88752A}">
      <dgm:prSet/>
      <dgm:spPr/>
      <dgm:t>
        <a:bodyPr/>
        <a:lstStyle/>
        <a:p>
          <a:endParaRPr lang="en-US"/>
        </a:p>
      </dgm:t>
    </dgm:pt>
    <dgm:pt modelId="{BDD42474-65A7-4049-BD8B-A6CCD312A528}">
      <dgm:prSet/>
      <dgm:spPr/>
      <dgm:t>
        <a:bodyPr/>
        <a:lstStyle/>
        <a:p>
          <a:r>
            <a:rPr lang="en-US" dirty="0"/>
            <a:t>formative assessment,</a:t>
          </a:r>
        </a:p>
      </dgm:t>
    </dgm:pt>
    <dgm:pt modelId="{80C69C3D-74F4-4038-9B75-53039EF63DFD}" type="parTrans" cxnId="{98E0790F-AF0B-427A-975A-572A14F85CC7}">
      <dgm:prSet/>
      <dgm:spPr/>
      <dgm:t>
        <a:bodyPr/>
        <a:lstStyle/>
        <a:p>
          <a:endParaRPr lang="en-US"/>
        </a:p>
      </dgm:t>
    </dgm:pt>
    <dgm:pt modelId="{DCEDAC73-2F0B-41CF-A458-3B6A8ECF85E5}" type="sibTrans" cxnId="{98E0790F-AF0B-427A-975A-572A14F85CC7}">
      <dgm:prSet/>
      <dgm:spPr/>
      <dgm:t>
        <a:bodyPr/>
        <a:lstStyle/>
        <a:p>
          <a:endParaRPr lang="en-US"/>
        </a:p>
      </dgm:t>
    </dgm:pt>
    <dgm:pt modelId="{86223DBA-A24C-4FC8-8537-68BB4B989C3D}">
      <dgm:prSet/>
      <dgm:spPr/>
      <dgm:t>
        <a:bodyPr/>
        <a:lstStyle/>
        <a:p>
          <a:r>
            <a:rPr lang="en-US" dirty="0"/>
            <a:t>summative assessment, and </a:t>
          </a:r>
        </a:p>
      </dgm:t>
    </dgm:pt>
    <dgm:pt modelId="{2D24C861-A414-48AA-AB46-68676BA124CF}" type="parTrans" cxnId="{B5B6C884-1F45-4BBF-975B-97C62FFEC758}">
      <dgm:prSet/>
      <dgm:spPr/>
      <dgm:t>
        <a:bodyPr/>
        <a:lstStyle/>
        <a:p>
          <a:endParaRPr lang="en-US"/>
        </a:p>
      </dgm:t>
    </dgm:pt>
    <dgm:pt modelId="{6665FC11-32C0-423A-AE5D-765E5537F94A}" type="sibTrans" cxnId="{B5B6C884-1F45-4BBF-975B-97C62FFEC758}">
      <dgm:prSet/>
      <dgm:spPr/>
      <dgm:t>
        <a:bodyPr/>
        <a:lstStyle/>
        <a:p>
          <a:endParaRPr lang="en-US"/>
        </a:p>
      </dgm:t>
    </dgm:pt>
    <dgm:pt modelId="{776F2D2B-6756-4FCE-A98F-4F516876DFBA}">
      <dgm:prSet/>
      <dgm:spPr/>
      <dgm:t>
        <a:bodyPr/>
        <a:lstStyle/>
        <a:p>
          <a:r>
            <a:rPr lang="en-US" dirty="0"/>
            <a:t>self-assessment.</a:t>
          </a:r>
        </a:p>
      </dgm:t>
    </dgm:pt>
    <dgm:pt modelId="{0B164130-93CB-48A6-8435-2EBC0E450EED}" type="parTrans" cxnId="{250F3DE2-F4A8-4D79-9DCB-9F9C0E765218}">
      <dgm:prSet/>
      <dgm:spPr/>
      <dgm:t>
        <a:bodyPr/>
        <a:lstStyle/>
        <a:p>
          <a:endParaRPr lang="en-US"/>
        </a:p>
      </dgm:t>
    </dgm:pt>
    <dgm:pt modelId="{EB9A4D61-17A0-4865-8338-AD7ED9DAEFED}" type="sibTrans" cxnId="{250F3DE2-F4A8-4D79-9DCB-9F9C0E765218}">
      <dgm:prSet/>
      <dgm:spPr/>
      <dgm:t>
        <a:bodyPr/>
        <a:lstStyle/>
        <a:p>
          <a:endParaRPr lang="en-US"/>
        </a:p>
      </dgm:t>
    </dgm:pt>
    <dgm:pt modelId="{EF5F5B25-352C-4271-B0F5-184464C6B709}" type="pres">
      <dgm:prSet presAssocID="{7F47CA9E-D9BB-4A82-90C3-2D7D533B13EF}" presName="diagram" presStyleCnt="0">
        <dgm:presLayoutVars>
          <dgm:chMax val="1"/>
          <dgm:dir/>
          <dgm:animLvl val="ctr"/>
          <dgm:resizeHandles val="exact"/>
        </dgm:presLayoutVars>
      </dgm:prSet>
      <dgm:spPr/>
    </dgm:pt>
    <dgm:pt modelId="{3EFE365E-FFCB-4AED-8D2D-37C476C93C11}" type="pres">
      <dgm:prSet presAssocID="{7F47CA9E-D9BB-4A82-90C3-2D7D533B13EF}" presName="matrix" presStyleCnt="0"/>
      <dgm:spPr/>
    </dgm:pt>
    <dgm:pt modelId="{C1E5B320-096C-4228-A99E-76E54651A033}" type="pres">
      <dgm:prSet presAssocID="{7F47CA9E-D9BB-4A82-90C3-2D7D533B13EF}" presName="tile1" presStyleLbl="node1" presStyleIdx="0" presStyleCnt="4"/>
      <dgm:spPr/>
    </dgm:pt>
    <dgm:pt modelId="{8426E5AF-9A26-4C20-9850-D9A42E2288A0}" type="pres">
      <dgm:prSet presAssocID="{7F47CA9E-D9BB-4A82-90C3-2D7D533B13EF}" presName="tile1text" presStyleLbl="node1" presStyleIdx="0" presStyleCnt="4">
        <dgm:presLayoutVars>
          <dgm:chMax val="0"/>
          <dgm:chPref val="0"/>
          <dgm:bulletEnabled val="1"/>
        </dgm:presLayoutVars>
      </dgm:prSet>
      <dgm:spPr/>
    </dgm:pt>
    <dgm:pt modelId="{D2B20838-C87F-493C-B158-264017A99002}" type="pres">
      <dgm:prSet presAssocID="{7F47CA9E-D9BB-4A82-90C3-2D7D533B13EF}" presName="tile2" presStyleLbl="node1" presStyleIdx="1" presStyleCnt="4"/>
      <dgm:spPr/>
    </dgm:pt>
    <dgm:pt modelId="{96F397C7-C42C-49B8-9D33-81A9B6EA1CA7}" type="pres">
      <dgm:prSet presAssocID="{7F47CA9E-D9BB-4A82-90C3-2D7D533B13EF}" presName="tile2text" presStyleLbl="node1" presStyleIdx="1" presStyleCnt="4">
        <dgm:presLayoutVars>
          <dgm:chMax val="0"/>
          <dgm:chPref val="0"/>
          <dgm:bulletEnabled val="1"/>
        </dgm:presLayoutVars>
      </dgm:prSet>
      <dgm:spPr/>
    </dgm:pt>
    <dgm:pt modelId="{B082E6E7-1FCB-471B-BE94-03C2F5E9FB12}" type="pres">
      <dgm:prSet presAssocID="{7F47CA9E-D9BB-4A82-90C3-2D7D533B13EF}" presName="tile3" presStyleLbl="node1" presStyleIdx="2" presStyleCnt="4"/>
      <dgm:spPr/>
    </dgm:pt>
    <dgm:pt modelId="{8E3FA80D-8109-4716-977F-E43F54C49D6A}" type="pres">
      <dgm:prSet presAssocID="{7F47CA9E-D9BB-4A82-90C3-2D7D533B13EF}" presName="tile3text" presStyleLbl="node1" presStyleIdx="2" presStyleCnt="4">
        <dgm:presLayoutVars>
          <dgm:chMax val="0"/>
          <dgm:chPref val="0"/>
          <dgm:bulletEnabled val="1"/>
        </dgm:presLayoutVars>
      </dgm:prSet>
      <dgm:spPr/>
    </dgm:pt>
    <dgm:pt modelId="{73318F9E-7385-439A-9BA1-1671C388DA7A}" type="pres">
      <dgm:prSet presAssocID="{7F47CA9E-D9BB-4A82-90C3-2D7D533B13EF}" presName="tile4" presStyleLbl="node1" presStyleIdx="3" presStyleCnt="4" custLinFactNeighborY="0"/>
      <dgm:spPr/>
    </dgm:pt>
    <dgm:pt modelId="{94D6AA44-83AF-4B78-87F0-A9A180F836C9}" type="pres">
      <dgm:prSet presAssocID="{7F47CA9E-D9BB-4A82-90C3-2D7D533B13EF}" presName="tile4text" presStyleLbl="node1" presStyleIdx="3" presStyleCnt="4">
        <dgm:presLayoutVars>
          <dgm:chMax val="0"/>
          <dgm:chPref val="0"/>
          <dgm:bulletEnabled val="1"/>
        </dgm:presLayoutVars>
      </dgm:prSet>
      <dgm:spPr/>
    </dgm:pt>
    <dgm:pt modelId="{A1090D97-698F-4DF6-A3DE-BA52AC6C02C2}" type="pres">
      <dgm:prSet presAssocID="{7F47CA9E-D9BB-4A82-90C3-2D7D533B13EF}" presName="centerTile" presStyleLbl="fgShp" presStyleIdx="0" presStyleCnt="1" custScaleX="121000" custScaleY="121000">
        <dgm:presLayoutVars>
          <dgm:chMax val="0"/>
          <dgm:chPref val="0"/>
        </dgm:presLayoutVars>
      </dgm:prSet>
      <dgm:spPr/>
    </dgm:pt>
  </dgm:ptLst>
  <dgm:cxnLst>
    <dgm:cxn modelId="{65725403-34DA-41F7-BF21-1F7894709B33}" srcId="{5BA6FD98-E3E3-4FB7-AC03-3E23E2DDA72E}" destId="{786D797C-DA7B-4793-B9CB-063E786B5FFD}" srcOrd="1" destOrd="0" parTransId="{987BB119-A498-42C9-BF53-6A29B268D68F}" sibTransId="{310A2A07-B5BE-4D46-A1AD-E0E2B789E8E9}"/>
    <dgm:cxn modelId="{98E0790F-AF0B-427A-975A-572A14F85CC7}" srcId="{AB2AFBBB-8F72-4985-9B7B-BED17B4DCE49}" destId="{BDD42474-65A7-4049-BD8B-A6CCD312A528}" srcOrd="1" destOrd="0" parTransId="{80C69C3D-74F4-4038-9B75-53039EF63DFD}" sibTransId="{DCEDAC73-2F0B-41CF-A458-3B6A8ECF85E5}"/>
    <dgm:cxn modelId="{1F4EC630-4911-4FD6-A39E-2D17782F2B62}" type="presOf" srcId="{A97A0E7B-7F41-4026-BAB1-AE127B5F0037}" destId="{C1E5B320-096C-4228-A99E-76E54651A033}" srcOrd="0" destOrd="0" presId="urn:microsoft.com/office/officeart/2005/8/layout/matrix1"/>
    <dgm:cxn modelId="{3FF87739-303E-4EBF-A219-4C2E160909C0}" type="presOf" srcId="{BDD42474-65A7-4049-BD8B-A6CCD312A528}" destId="{73318F9E-7385-439A-9BA1-1671C388DA7A}" srcOrd="0" destOrd="2" presId="urn:microsoft.com/office/officeart/2005/8/layout/matrix1"/>
    <dgm:cxn modelId="{5128313C-C4B0-4711-9FE1-B30E6B9EADFE}" type="presOf" srcId="{7F47CA9E-D9BB-4A82-90C3-2D7D533B13EF}" destId="{EF5F5B25-352C-4271-B0F5-184464C6B709}" srcOrd="0" destOrd="0" presId="urn:microsoft.com/office/officeart/2005/8/layout/matrix1"/>
    <dgm:cxn modelId="{DA136D3F-C2B0-48D7-8385-FF43897EC41B}" type="presOf" srcId="{9031049E-662B-43FC-A6F1-FC0B8D4DDF51}" destId="{94D6AA44-83AF-4B78-87F0-A9A180F836C9}" srcOrd="1" destOrd="1" presId="urn:microsoft.com/office/officeart/2005/8/layout/matrix1"/>
    <dgm:cxn modelId="{7FF02964-91A8-4B3C-8A45-491F49D222B1}" type="presOf" srcId="{AB2AFBBB-8F72-4985-9B7B-BED17B4DCE49}" destId="{94D6AA44-83AF-4B78-87F0-A9A180F836C9}" srcOrd="1" destOrd="0" presId="urn:microsoft.com/office/officeart/2005/8/layout/matrix1"/>
    <dgm:cxn modelId="{B7533A67-2D05-4288-965D-B5BAA1EE3C94}" type="presOf" srcId="{FA84E542-837E-4273-86C5-8D39F22C0B37}" destId="{B082E6E7-1FCB-471B-BE94-03C2F5E9FB12}" srcOrd="0" destOrd="0" presId="urn:microsoft.com/office/officeart/2005/8/layout/matrix1"/>
    <dgm:cxn modelId="{7933B14A-A9E4-4F57-A4AD-20259D17DFF2}" type="presOf" srcId="{86223DBA-A24C-4FC8-8537-68BB4B989C3D}" destId="{94D6AA44-83AF-4B78-87F0-A9A180F836C9}" srcOrd="1" destOrd="3" presId="urn:microsoft.com/office/officeart/2005/8/layout/matrix1"/>
    <dgm:cxn modelId="{7B630D6F-08EC-4658-A26E-F53DD18D017A}" type="presOf" srcId="{786D797C-DA7B-4793-B9CB-063E786B5FFD}" destId="{D2B20838-C87F-493C-B158-264017A99002}" srcOrd="0" destOrd="0" presId="urn:microsoft.com/office/officeart/2005/8/layout/matrix1"/>
    <dgm:cxn modelId="{792D8172-785A-4D1B-B641-B00023AB1216}" type="presOf" srcId="{786D797C-DA7B-4793-B9CB-063E786B5FFD}" destId="{96F397C7-C42C-49B8-9D33-81A9B6EA1CA7}" srcOrd="1" destOrd="0" presId="urn:microsoft.com/office/officeart/2005/8/layout/matrix1"/>
    <dgm:cxn modelId="{511F3656-3072-4F78-BEA3-EC4A9E96A14A}" type="presOf" srcId="{776F2D2B-6756-4FCE-A98F-4F516876DFBA}" destId="{94D6AA44-83AF-4B78-87F0-A9A180F836C9}" srcOrd="1" destOrd="4" presId="urn:microsoft.com/office/officeart/2005/8/layout/matrix1"/>
    <dgm:cxn modelId="{5BC77D80-53A9-4CF4-B17D-28CA88FD3FB1}" srcId="{5BA6FD98-E3E3-4FB7-AC03-3E23E2DDA72E}" destId="{A97A0E7B-7F41-4026-BAB1-AE127B5F0037}" srcOrd="0" destOrd="0" parTransId="{4513C945-07B3-4BE5-8F07-1B1A6C416C64}" sibTransId="{31FFBA00-EA43-4748-A106-412A85C26549}"/>
    <dgm:cxn modelId="{8279C184-311E-464D-AD1B-DFF8E7DF17CA}" type="presOf" srcId="{9031049E-662B-43FC-A6F1-FC0B8D4DDF51}" destId="{73318F9E-7385-439A-9BA1-1671C388DA7A}" srcOrd="0" destOrd="1" presId="urn:microsoft.com/office/officeart/2005/8/layout/matrix1"/>
    <dgm:cxn modelId="{B5B6C884-1F45-4BBF-975B-97C62FFEC758}" srcId="{AB2AFBBB-8F72-4985-9B7B-BED17B4DCE49}" destId="{86223DBA-A24C-4FC8-8537-68BB4B989C3D}" srcOrd="2" destOrd="0" parTransId="{2D24C861-A414-48AA-AB46-68676BA124CF}" sibTransId="{6665FC11-32C0-423A-AE5D-765E5537F94A}"/>
    <dgm:cxn modelId="{8D4ACB8E-1633-49B2-9D8C-E7BC6C51E9CF}" type="presOf" srcId="{BDD42474-65A7-4049-BD8B-A6CCD312A528}" destId="{94D6AA44-83AF-4B78-87F0-A9A180F836C9}" srcOrd="1" destOrd="2" presId="urn:microsoft.com/office/officeart/2005/8/layout/matrix1"/>
    <dgm:cxn modelId="{B51C60A1-AB6A-4858-8199-7C69CBDB0486}" type="presOf" srcId="{AB2AFBBB-8F72-4985-9B7B-BED17B4DCE49}" destId="{73318F9E-7385-439A-9BA1-1671C388DA7A}" srcOrd="0" destOrd="0" presId="urn:microsoft.com/office/officeart/2005/8/layout/matrix1"/>
    <dgm:cxn modelId="{206287BC-75DD-44D0-A924-CE70B3779AB5}" type="presOf" srcId="{A97A0E7B-7F41-4026-BAB1-AE127B5F0037}" destId="{8426E5AF-9A26-4C20-9850-D9A42E2288A0}" srcOrd="1" destOrd="0" presId="urn:microsoft.com/office/officeart/2005/8/layout/matrix1"/>
    <dgm:cxn modelId="{E70385CA-35CB-434D-ADDA-5D40511AD8A5}" type="presOf" srcId="{5BA6FD98-E3E3-4FB7-AC03-3E23E2DDA72E}" destId="{A1090D97-698F-4DF6-A3DE-BA52AC6C02C2}" srcOrd="0" destOrd="0" presId="urn:microsoft.com/office/officeart/2005/8/layout/matrix1"/>
    <dgm:cxn modelId="{04330DCE-B996-4C11-98DD-4A529C2A9344}" srcId="{5BA6FD98-E3E3-4FB7-AC03-3E23E2DDA72E}" destId="{FA84E542-837E-4273-86C5-8D39F22C0B37}" srcOrd="2" destOrd="0" parTransId="{A7D623C0-75C5-4137-9107-13736CADFA66}" sibTransId="{77375A10-9BA8-42A4-822A-6424CB63B199}"/>
    <dgm:cxn modelId="{250F3DE2-F4A8-4D79-9DCB-9F9C0E765218}" srcId="{AB2AFBBB-8F72-4985-9B7B-BED17B4DCE49}" destId="{776F2D2B-6756-4FCE-A98F-4F516876DFBA}" srcOrd="3" destOrd="0" parTransId="{0B164130-93CB-48A6-8435-2EBC0E450EED}" sibTransId="{EB9A4D61-17A0-4865-8338-AD7ED9DAEFED}"/>
    <dgm:cxn modelId="{36A193E9-B620-4960-AB3D-D193CB3A819B}" type="presOf" srcId="{86223DBA-A24C-4FC8-8537-68BB4B989C3D}" destId="{73318F9E-7385-439A-9BA1-1671C388DA7A}" srcOrd="0" destOrd="3" presId="urn:microsoft.com/office/officeart/2005/8/layout/matrix1"/>
    <dgm:cxn modelId="{6F7F6FEC-D64F-4284-9DAD-8CEEAD1693E8}" srcId="{7F47CA9E-D9BB-4A82-90C3-2D7D533B13EF}" destId="{5BA6FD98-E3E3-4FB7-AC03-3E23E2DDA72E}" srcOrd="0" destOrd="0" parTransId="{8FBCA1CB-7D35-428A-9A99-7488951CAF70}" sibTransId="{F53E9F80-EFE9-42F4-9753-2024C9D5562C}"/>
    <dgm:cxn modelId="{122758EC-4055-4063-B077-878FD57451F1}" srcId="{5BA6FD98-E3E3-4FB7-AC03-3E23E2DDA72E}" destId="{AB2AFBBB-8F72-4985-9B7B-BED17B4DCE49}" srcOrd="3" destOrd="0" parTransId="{1D1F7CEF-E881-4430-9747-C045C9BBFF6A}" sibTransId="{13C72E93-8354-4F81-9047-0160A574073B}"/>
    <dgm:cxn modelId="{648C11ED-7630-453C-B866-0F5D1F88752A}" srcId="{AB2AFBBB-8F72-4985-9B7B-BED17B4DCE49}" destId="{9031049E-662B-43FC-A6F1-FC0B8D4DDF51}" srcOrd="0" destOrd="0" parTransId="{49B9FF84-39BE-4CD1-B8A3-2809C3A3C5B3}" sibTransId="{40956DB5-2648-4853-B789-CCFB1D05F1A3}"/>
    <dgm:cxn modelId="{B66259FA-8179-4E9D-836A-C302698E0A24}" type="presOf" srcId="{FA84E542-837E-4273-86C5-8D39F22C0B37}" destId="{8E3FA80D-8109-4716-977F-E43F54C49D6A}" srcOrd="1" destOrd="0" presId="urn:microsoft.com/office/officeart/2005/8/layout/matrix1"/>
    <dgm:cxn modelId="{761E0EFB-D05E-4BD8-B0C3-36F524F7605B}" type="presOf" srcId="{776F2D2B-6756-4FCE-A98F-4F516876DFBA}" destId="{73318F9E-7385-439A-9BA1-1671C388DA7A}" srcOrd="0" destOrd="4" presId="urn:microsoft.com/office/officeart/2005/8/layout/matrix1"/>
    <dgm:cxn modelId="{BC05F998-7622-4C93-B728-3F2DC5FCDE39}" type="presParOf" srcId="{EF5F5B25-352C-4271-B0F5-184464C6B709}" destId="{3EFE365E-FFCB-4AED-8D2D-37C476C93C11}" srcOrd="0" destOrd="0" presId="urn:microsoft.com/office/officeart/2005/8/layout/matrix1"/>
    <dgm:cxn modelId="{B0539546-EB64-477F-AF30-EED21BED2E4B}" type="presParOf" srcId="{3EFE365E-FFCB-4AED-8D2D-37C476C93C11}" destId="{C1E5B320-096C-4228-A99E-76E54651A033}" srcOrd="0" destOrd="0" presId="urn:microsoft.com/office/officeart/2005/8/layout/matrix1"/>
    <dgm:cxn modelId="{33F9F8A2-9E48-4142-BAEB-B7CD43C9884E}" type="presParOf" srcId="{3EFE365E-FFCB-4AED-8D2D-37C476C93C11}" destId="{8426E5AF-9A26-4C20-9850-D9A42E2288A0}" srcOrd="1" destOrd="0" presId="urn:microsoft.com/office/officeart/2005/8/layout/matrix1"/>
    <dgm:cxn modelId="{7CFAAAB5-9C87-430F-BD42-10148635A7C5}" type="presParOf" srcId="{3EFE365E-FFCB-4AED-8D2D-37C476C93C11}" destId="{D2B20838-C87F-493C-B158-264017A99002}" srcOrd="2" destOrd="0" presId="urn:microsoft.com/office/officeart/2005/8/layout/matrix1"/>
    <dgm:cxn modelId="{861EA54B-C667-4F3A-9E07-B8D002B56EEB}" type="presParOf" srcId="{3EFE365E-FFCB-4AED-8D2D-37C476C93C11}" destId="{96F397C7-C42C-49B8-9D33-81A9B6EA1CA7}" srcOrd="3" destOrd="0" presId="urn:microsoft.com/office/officeart/2005/8/layout/matrix1"/>
    <dgm:cxn modelId="{CB75B288-D6A7-4A20-8F6F-F0453D857C05}" type="presParOf" srcId="{3EFE365E-FFCB-4AED-8D2D-37C476C93C11}" destId="{B082E6E7-1FCB-471B-BE94-03C2F5E9FB12}" srcOrd="4" destOrd="0" presId="urn:microsoft.com/office/officeart/2005/8/layout/matrix1"/>
    <dgm:cxn modelId="{72FCB83E-7C88-4A71-92A3-DB714F0663EE}" type="presParOf" srcId="{3EFE365E-FFCB-4AED-8D2D-37C476C93C11}" destId="{8E3FA80D-8109-4716-977F-E43F54C49D6A}" srcOrd="5" destOrd="0" presId="urn:microsoft.com/office/officeart/2005/8/layout/matrix1"/>
    <dgm:cxn modelId="{D9C44987-57E6-4EA8-83C9-27E9FEF77D97}" type="presParOf" srcId="{3EFE365E-FFCB-4AED-8D2D-37C476C93C11}" destId="{73318F9E-7385-439A-9BA1-1671C388DA7A}" srcOrd="6" destOrd="0" presId="urn:microsoft.com/office/officeart/2005/8/layout/matrix1"/>
    <dgm:cxn modelId="{6981A85F-1F0B-4C9D-933E-5040A75CB1A8}" type="presParOf" srcId="{3EFE365E-FFCB-4AED-8D2D-37C476C93C11}" destId="{94D6AA44-83AF-4B78-87F0-A9A180F836C9}" srcOrd="7" destOrd="0" presId="urn:microsoft.com/office/officeart/2005/8/layout/matrix1"/>
    <dgm:cxn modelId="{71B34BCC-97C6-47D9-897A-82615CD1B62D}" type="presParOf" srcId="{EF5F5B25-352C-4271-B0F5-184464C6B709}" destId="{A1090D97-698F-4DF6-A3DE-BA52AC6C02C2}"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BD9AD-DCB8-416B-B28D-1A23BEC89801}">
      <dsp:nvSpPr>
        <dsp:cNvPr id="0" name=""/>
        <dsp:cNvSpPr/>
      </dsp:nvSpPr>
      <dsp:spPr>
        <a:xfrm>
          <a:off x="2025620" y="0"/>
          <a:ext cx="1965960" cy="109220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Skills</a:t>
          </a:r>
        </a:p>
      </dsp:txBody>
      <dsp:txXfrm>
        <a:off x="2057609" y="31989"/>
        <a:ext cx="1901982" cy="1028222"/>
      </dsp:txXfrm>
    </dsp:sp>
    <dsp:sp modelId="{6840377A-9CFF-4277-83F2-7783E74CA614}">
      <dsp:nvSpPr>
        <dsp:cNvPr id="0" name=""/>
        <dsp:cNvSpPr/>
      </dsp:nvSpPr>
      <dsp:spPr>
        <a:xfrm>
          <a:off x="4865340" y="0"/>
          <a:ext cx="1965960" cy="109220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Exploration</a:t>
          </a:r>
        </a:p>
      </dsp:txBody>
      <dsp:txXfrm>
        <a:off x="4897329" y="31989"/>
        <a:ext cx="1901982" cy="1028222"/>
      </dsp:txXfrm>
    </dsp:sp>
    <dsp:sp modelId="{6B95D66B-BE39-4996-9871-DDFEBE772579}">
      <dsp:nvSpPr>
        <dsp:cNvPr id="0" name=""/>
        <dsp:cNvSpPr/>
      </dsp:nvSpPr>
      <dsp:spPr>
        <a:xfrm>
          <a:off x="4018885" y="4641850"/>
          <a:ext cx="819150" cy="819150"/>
        </a:xfrm>
        <a:prstGeom prst="triangle">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F43392-0E45-4483-B528-87C308C06C6B}">
      <dsp:nvSpPr>
        <dsp:cNvPr id="0" name=""/>
        <dsp:cNvSpPr/>
      </dsp:nvSpPr>
      <dsp:spPr>
        <a:xfrm>
          <a:off x="1971010" y="4298899"/>
          <a:ext cx="4914900" cy="332028"/>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80DFA1-2E2F-4C19-A45D-0E4A81BB9B62}">
      <dsp:nvSpPr>
        <dsp:cNvPr id="0" name=""/>
        <dsp:cNvSpPr/>
      </dsp:nvSpPr>
      <dsp:spPr>
        <a:xfrm>
          <a:off x="1927322" y="1120591"/>
          <a:ext cx="2162556" cy="321980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Mathematical Procedures</a:t>
          </a:r>
        </a:p>
      </dsp:txBody>
      <dsp:txXfrm>
        <a:off x="2032889" y="1226158"/>
        <a:ext cx="1951422" cy="3008672"/>
      </dsp:txXfrm>
    </dsp:sp>
    <dsp:sp modelId="{F3196709-9E90-4027-B1AD-6600B57FEA41}">
      <dsp:nvSpPr>
        <dsp:cNvPr id="0" name=""/>
        <dsp:cNvSpPr/>
      </dsp:nvSpPr>
      <dsp:spPr>
        <a:xfrm>
          <a:off x="4767042" y="1120591"/>
          <a:ext cx="2162556" cy="321980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Deeper Conceptual Understanding</a:t>
          </a:r>
        </a:p>
      </dsp:txBody>
      <dsp:txXfrm>
        <a:off x="4872609" y="1226158"/>
        <a:ext cx="1951422" cy="3008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8E6D3-43B9-4EF2-90A2-9824A7BE65F9}">
      <dsp:nvSpPr>
        <dsp:cNvPr id="0" name=""/>
        <dsp:cNvSpPr/>
      </dsp:nvSpPr>
      <dsp:spPr>
        <a:xfrm>
          <a:off x="0" y="0"/>
          <a:ext cx="8506046" cy="156368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Focus</a:t>
          </a:r>
        </a:p>
        <a:p>
          <a:pPr marL="171450" lvl="1" indent="-171450" algn="l" defTabSz="844550">
            <a:lnSpc>
              <a:spcPct val="90000"/>
            </a:lnSpc>
            <a:spcBef>
              <a:spcPct val="0"/>
            </a:spcBef>
            <a:spcAft>
              <a:spcPct val="15000"/>
            </a:spcAft>
            <a:buChar char="•"/>
          </a:pPr>
          <a:r>
            <a:rPr lang="en-US" sz="1900" kern="1200" dirty="0"/>
            <a:t>Stays on grade level</a:t>
          </a:r>
        </a:p>
        <a:p>
          <a:pPr marL="171450" lvl="1" indent="-171450" algn="l" defTabSz="844550">
            <a:lnSpc>
              <a:spcPct val="90000"/>
            </a:lnSpc>
            <a:spcBef>
              <a:spcPct val="0"/>
            </a:spcBef>
            <a:spcAft>
              <a:spcPct val="15000"/>
            </a:spcAft>
            <a:buChar char="•"/>
          </a:pPr>
          <a:r>
            <a:rPr lang="en-US" sz="1900" kern="1200" dirty="0"/>
            <a:t>Additional standards support focus</a:t>
          </a:r>
        </a:p>
        <a:p>
          <a:pPr marL="171450" lvl="1" indent="-171450" algn="l" defTabSz="844550">
            <a:lnSpc>
              <a:spcPct val="90000"/>
            </a:lnSpc>
            <a:spcBef>
              <a:spcPct val="0"/>
            </a:spcBef>
            <a:spcAft>
              <a:spcPct val="15000"/>
            </a:spcAft>
            <a:buChar char="•"/>
          </a:pPr>
          <a:r>
            <a:rPr lang="en-US" sz="1900" kern="1200" dirty="0"/>
            <a:t>High expectations</a:t>
          </a:r>
        </a:p>
      </dsp:txBody>
      <dsp:txXfrm>
        <a:off x="1857577" y="0"/>
        <a:ext cx="6648468" cy="1563687"/>
      </dsp:txXfrm>
    </dsp:sp>
    <dsp:sp modelId="{40BEAE8B-83B4-4082-8654-8638C87E5F8D}">
      <dsp:nvSpPr>
        <dsp:cNvPr id="0" name=""/>
        <dsp:cNvSpPr/>
      </dsp:nvSpPr>
      <dsp:spPr>
        <a:xfrm>
          <a:off x="156368" y="156368"/>
          <a:ext cx="1701209" cy="125094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3107A4-FED5-4C7C-99B7-055195DFA67C}">
      <dsp:nvSpPr>
        <dsp:cNvPr id="0" name=""/>
        <dsp:cNvSpPr/>
      </dsp:nvSpPr>
      <dsp:spPr>
        <a:xfrm>
          <a:off x="0" y="1720056"/>
          <a:ext cx="8506046" cy="156368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Coherence</a:t>
          </a:r>
        </a:p>
        <a:p>
          <a:pPr marL="171450" lvl="1" indent="-171450" algn="l" defTabSz="844550">
            <a:lnSpc>
              <a:spcPct val="90000"/>
            </a:lnSpc>
            <a:spcBef>
              <a:spcPct val="0"/>
            </a:spcBef>
            <a:spcAft>
              <a:spcPct val="15000"/>
            </a:spcAft>
            <a:buChar char="•"/>
          </a:pPr>
          <a:r>
            <a:rPr lang="en-US" sz="1900" kern="1200" dirty="0"/>
            <a:t>Connections to other clusters, domains,  or prior grades</a:t>
          </a:r>
        </a:p>
        <a:p>
          <a:pPr marL="171450" lvl="1" indent="-171450" algn="l" defTabSz="844550">
            <a:lnSpc>
              <a:spcPct val="90000"/>
            </a:lnSpc>
            <a:spcBef>
              <a:spcPct val="0"/>
            </a:spcBef>
            <a:spcAft>
              <a:spcPct val="15000"/>
            </a:spcAft>
            <a:buChar char="•"/>
          </a:pPr>
          <a:r>
            <a:rPr lang="en-US" sz="1900" kern="1200" dirty="0"/>
            <a:t>Clearly fits together </a:t>
          </a:r>
        </a:p>
        <a:p>
          <a:pPr marL="171450" lvl="1" indent="-171450" algn="l" defTabSz="844550">
            <a:lnSpc>
              <a:spcPct val="90000"/>
            </a:lnSpc>
            <a:spcBef>
              <a:spcPct val="0"/>
            </a:spcBef>
            <a:spcAft>
              <a:spcPct val="15000"/>
            </a:spcAft>
            <a:buChar char="•"/>
          </a:pPr>
          <a:r>
            <a:rPr lang="en-US" sz="1900" kern="1200" dirty="0"/>
            <a:t>Skills aren’t taught in isolation</a:t>
          </a:r>
        </a:p>
      </dsp:txBody>
      <dsp:txXfrm>
        <a:off x="1857577" y="1720056"/>
        <a:ext cx="6648468" cy="1563687"/>
      </dsp:txXfrm>
    </dsp:sp>
    <dsp:sp modelId="{A6886B65-78D6-412A-9832-308E6D0A7CA0}">
      <dsp:nvSpPr>
        <dsp:cNvPr id="0" name=""/>
        <dsp:cNvSpPr/>
      </dsp:nvSpPr>
      <dsp:spPr>
        <a:xfrm>
          <a:off x="156368" y="1876424"/>
          <a:ext cx="1701209" cy="125094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8EF472-9AB3-46AA-87CC-F0A2A911BB72}">
      <dsp:nvSpPr>
        <dsp:cNvPr id="0" name=""/>
        <dsp:cNvSpPr/>
      </dsp:nvSpPr>
      <dsp:spPr>
        <a:xfrm>
          <a:off x="0" y="3440112"/>
          <a:ext cx="8506046" cy="156368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Rigor</a:t>
          </a:r>
        </a:p>
        <a:p>
          <a:pPr marL="171450" lvl="1" indent="-171450" algn="l" defTabSz="844550">
            <a:lnSpc>
              <a:spcPct val="90000"/>
            </a:lnSpc>
            <a:spcBef>
              <a:spcPct val="0"/>
            </a:spcBef>
            <a:spcAft>
              <a:spcPct val="15000"/>
            </a:spcAft>
            <a:buChar char="•"/>
          </a:pPr>
          <a:r>
            <a:rPr lang="en-US" sz="1900" kern="1200" dirty="0"/>
            <a:t>Application</a:t>
          </a:r>
        </a:p>
        <a:p>
          <a:pPr marL="171450" lvl="1" indent="-171450" algn="l" defTabSz="844550">
            <a:lnSpc>
              <a:spcPct val="90000"/>
            </a:lnSpc>
            <a:spcBef>
              <a:spcPct val="0"/>
            </a:spcBef>
            <a:spcAft>
              <a:spcPct val="15000"/>
            </a:spcAft>
            <a:buChar char="•"/>
          </a:pPr>
          <a:r>
            <a:rPr lang="en-US" sz="1900" kern="1200" dirty="0"/>
            <a:t>Conceptual Understanding</a:t>
          </a:r>
        </a:p>
        <a:p>
          <a:pPr marL="171450" lvl="1" indent="-171450" algn="l" defTabSz="844550">
            <a:lnSpc>
              <a:spcPct val="90000"/>
            </a:lnSpc>
            <a:spcBef>
              <a:spcPct val="0"/>
            </a:spcBef>
            <a:spcAft>
              <a:spcPct val="15000"/>
            </a:spcAft>
            <a:buChar char="•"/>
          </a:pPr>
          <a:r>
            <a:rPr lang="en-US" sz="1900" kern="1200" dirty="0"/>
            <a:t>Procedural Fluency</a:t>
          </a:r>
        </a:p>
      </dsp:txBody>
      <dsp:txXfrm>
        <a:off x="1857577" y="3440112"/>
        <a:ext cx="6648468" cy="1563687"/>
      </dsp:txXfrm>
    </dsp:sp>
    <dsp:sp modelId="{95F4DFBB-9998-4D1E-8115-3A6855B4F424}">
      <dsp:nvSpPr>
        <dsp:cNvPr id="0" name=""/>
        <dsp:cNvSpPr/>
      </dsp:nvSpPr>
      <dsp:spPr>
        <a:xfrm>
          <a:off x="156368" y="3596481"/>
          <a:ext cx="1701209" cy="125094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79229-0A70-453E-A330-96520F310703}">
      <dsp:nvSpPr>
        <dsp:cNvPr id="0" name=""/>
        <dsp:cNvSpPr/>
      </dsp:nvSpPr>
      <dsp:spPr>
        <a:xfrm>
          <a:off x="3037" y="3619"/>
          <a:ext cx="8223524" cy="1476375"/>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Standards for </a:t>
          </a:r>
        </a:p>
        <a:p>
          <a:pPr marL="0" lvl="0" indent="0" algn="ctr" defTabSz="1555750">
            <a:lnSpc>
              <a:spcPct val="90000"/>
            </a:lnSpc>
            <a:spcBef>
              <a:spcPct val="0"/>
            </a:spcBef>
            <a:spcAft>
              <a:spcPct val="35000"/>
            </a:spcAft>
            <a:buNone/>
          </a:pPr>
          <a:r>
            <a:rPr lang="en-US" sz="3500" kern="1200" dirty="0"/>
            <a:t>Mathematical Practice</a:t>
          </a:r>
        </a:p>
      </dsp:txBody>
      <dsp:txXfrm>
        <a:off x="46279" y="46861"/>
        <a:ext cx="8137040" cy="1389891"/>
      </dsp:txXfrm>
    </dsp:sp>
    <dsp:sp modelId="{65A5CCC1-1458-402E-A669-8BC07BBF8C41}">
      <dsp:nvSpPr>
        <dsp:cNvPr id="0" name=""/>
        <dsp:cNvSpPr/>
      </dsp:nvSpPr>
      <dsp:spPr>
        <a:xfrm>
          <a:off x="3037" y="1624012"/>
          <a:ext cx="6084776" cy="1476375"/>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Differentiation</a:t>
          </a:r>
        </a:p>
      </dsp:txBody>
      <dsp:txXfrm>
        <a:off x="46279" y="1667254"/>
        <a:ext cx="5998292" cy="1389891"/>
      </dsp:txXfrm>
    </dsp:sp>
    <dsp:sp modelId="{02E20A35-7720-450B-82E4-9D0D0F64A2D0}">
      <dsp:nvSpPr>
        <dsp:cNvPr id="0" name=""/>
        <dsp:cNvSpPr/>
      </dsp:nvSpPr>
      <dsp:spPr>
        <a:xfrm>
          <a:off x="3037" y="3244405"/>
          <a:ext cx="1973014" cy="1476375"/>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Questioning</a:t>
          </a:r>
        </a:p>
      </dsp:txBody>
      <dsp:txXfrm>
        <a:off x="46279" y="3287647"/>
        <a:ext cx="1886530" cy="1389891"/>
      </dsp:txXfrm>
    </dsp:sp>
    <dsp:sp modelId="{6BAF6F76-6A30-42E3-ADD7-3632F6C08B42}">
      <dsp:nvSpPr>
        <dsp:cNvPr id="0" name=""/>
        <dsp:cNvSpPr/>
      </dsp:nvSpPr>
      <dsp:spPr>
        <a:xfrm>
          <a:off x="2058918" y="3244405"/>
          <a:ext cx="1973014" cy="1476375"/>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Grouping</a:t>
          </a:r>
        </a:p>
      </dsp:txBody>
      <dsp:txXfrm>
        <a:off x="2102160" y="3287647"/>
        <a:ext cx="1886530" cy="1389891"/>
      </dsp:txXfrm>
    </dsp:sp>
    <dsp:sp modelId="{59DBB26B-93DB-40B2-A9F7-4EADE328FE22}">
      <dsp:nvSpPr>
        <dsp:cNvPr id="0" name=""/>
        <dsp:cNvSpPr/>
      </dsp:nvSpPr>
      <dsp:spPr>
        <a:xfrm>
          <a:off x="4114799" y="3244405"/>
          <a:ext cx="1973014" cy="1476375"/>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Problem Solving</a:t>
          </a:r>
        </a:p>
      </dsp:txBody>
      <dsp:txXfrm>
        <a:off x="4158041" y="3287647"/>
        <a:ext cx="1886530" cy="1389891"/>
      </dsp:txXfrm>
    </dsp:sp>
    <dsp:sp modelId="{1F41FBE1-31CC-4175-962B-6EBAB2D5C4B8}">
      <dsp:nvSpPr>
        <dsp:cNvPr id="0" name=""/>
        <dsp:cNvSpPr/>
      </dsp:nvSpPr>
      <dsp:spPr>
        <a:xfrm>
          <a:off x="6253547" y="1624012"/>
          <a:ext cx="1973014" cy="1476375"/>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Progression</a:t>
          </a:r>
        </a:p>
      </dsp:txBody>
      <dsp:txXfrm>
        <a:off x="6296789" y="1667254"/>
        <a:ext cx="1886530" cy="1389891"/>
      </dsp:txXfrm>
    </dsp:sp>
    <dsp:sp modelId="{43801F2A-614E-457B-9B21-BC360AF30B10}">
      <dsp:nvSpPr>
        <dsp:cNvPr id="0" name=""/>
        <dsp:cNvSpPr/>
      </dsp:nvSpPr>
      <dsp:spPr>
        <a:xfrm>
          <a:off x="6253547" y="3244405"/>
          <a:ext cx="1973014" cy="1476375"/>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Removal of Supports</a:t>
          </a:r>
        </a:p>
      </dsp:txBody>
      <dsp:txXfrm>
        <a:off x="6296789" y="3287647"/>
        <a:ext cx="1886530" cy="13898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5B320-096C-4228-A99E-76E54651A033}">
      <dsp:nvSpPr>
        <dsp:cNvPr id="0" name=""/>
        <dsp:cNvSpPr/>
      </dsp:nvSpPr>
      <dsp:spPr>
        <a:xfrm rot="16200000">
          <a:off x="771451" y="-771451"/>
          <a:ext cx="2539999" cy="4082902"/>
        </a:xfrm>
        <a:prstGeom prst="round1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US" sz="2400" kern="1200" dirty="0"/>
            <a:t>provide observable evidence of the degree a student can </a:t>
          </a:r>
          <a:r>
            <a:rPr lang="en-US" sz="2400" b="1" i="0" u="sng" kern="1200" dirty="0"/>
            <a:t>independently</a:t>
          </a:r>
          <a:r>
            <a:rPr lang="en-US" sz="2400" b="0" i="0" u="none" kern="1200" dirty="0"/>
            <a:t> demonstrate mastery.</a:t>
          </a:r>
          <a:endParaRPr lang="en-US" sz="2400" i="0" kern="1200" dirty="0"/>
        </a:p>
      </dsp:txBody>
      <dsp:txXfrm rot="5400000">
        <a:off x="0" y="0"/>
        <a:ext cx="4082902" cy="1904999"/>
      </dsp:txXfrm>
    </dsp:sp>
    <dsp:sp modelId="{D2B20838-C87F-493C-B158-264017A99002}">
      <dsp:nvSpPr>
        <dsp:cNvPr id="0" name=""/>
        <dsp:cNvSpPr/>
      </dsp:nvSpPr>
      <dsp:spPr>
        <a:xfrm>
          <a:off x="4082902" y="0"/>
          <a:ext cx="4082902" cy="2539999"/>
        </a:xfrm>
        <a:prstGeom prst="round1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l" defTabSz="1066800">
            <a:lnSpc>
              <a:spcPct val="90000"/>
            </a:lnSpc>
            <a:spcBef>
              <a:spcPct val="0"/>
            </a:spcBef>
            <a:spcAft>
              <a:spcPct val="35000"/>
            </a:spcAft>
            <a:buNone/>
          </a:pPr>
          <a:r>
            <a:rPr lang="en-US" sz="2400" kern="1200" dirty="0"/>
            <a:t>are </a:t>
          </a:r>
          <a:r>
            <a:rPr lang="en-US" sz="2400" b="1" u="sng" kern="1200" dirty="0"/>
            <a:t>accessible</a:t>
          </a:r>
          <a:r>
            <a:rPr lang="en-US" sz="2400" b="0" u="none" kern="1200" dirty="0"/>
            <a:t> and </a:t>
          </a:r>
          <a:r>
            <a:rPr lang="en-US" sz="2400" b="1" u="sng" kern="1200" dirty="0"/>
            <a:t>unbiased</a:t>
          </a:r>
          <a:r>
            <a:rPr lang="en-US" sz="2400" b="0" u="none" kern="1200" dirty="0"/>
            <a:t>.</a:t>
          </a:r>
          <a:endParaRPr lang="en-US" sz="2400" kern="1200" dirty="0"/>
        </a:p>
      </dsp:txBody>
      <dsp:txXfrm>
        <a:off x="4082902" y="0"/>
        <a:ext cx="4082902" cy="1904999"/>
      </dsp:txXfrm>
    </dsp:sp>
    <dsp:sp modelId="{B082E6E7-1FCB-471B-BE94-03C2F5E9FB12}">
      <dsp:nvSpPr>
        <dsp:cNvPr id="0" name=""/>
        <dsp:cNvSpPr/>
      </dsp:nvSpPr>
      <dsp:spPr>
        <a:xfrm rot="10800000">
          <a:off x="0" y="2539999"/>
          <a:ext cx="4082902" cy="2539999"/>
        </a:xfrm>
        <a:prstGeom prst="round1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l" defTabSz="1066800">
            <a:lnSpc>
              <a:spcPct val="90000"/>
            </a:lnSpc>
            <a:spcBef>
              <a:spcPct val="0"/>
            </a:spcBef>
            <a:spcAft>
              <a:spcPct val="35000"/>
            </a:spcAft>
            <a:buNone/>
          </a:pPr>
          <a:r>
            <a:rPr lang="en-US" sz="2400" kern="1200" dirty="0"/>
            <a:t>include rubrics, answer keys, and scoring guidelines.</a:t>
          </a:r>
        </a:p>
      </dsp:txBody>
      <dsp:txXfrm rot="10800000">
        <a:off x="0" y="3174999"/>
        <a:ext cx="4082902" cy="1904999"/>
      </dsp:txXfrm>
    </dsp:sp>
    <dsp:sp modelId="{73318F9E-7385-439A-9BA1-1671C388DA7A}">
      <dsp:nvSpPr>
        <dsp:cNvPr id="0" name=""/>
        <dsp:cNvSpPr/>
      </dsp:nvSpPr>
      <dsp:spPr>
        <a:xfrm rot="5400000">
          <a:off x="4854354" y="1768548"/>
          <a:ext cx="2539999" cy="4082902"/>
        </a:xfrm>
        <a:prstGeom prst="round1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l" defTabSz="1066800">
            <a:lnSpc>
              <a:spcPct val="90000"/>
            </a:lnSpc>
            <a:spcBef>
              <a:spcPct val="0"/>
            </a:spcBef>
            <a:spcAft>
              <a:spcPct val="35000"/>
            </a:spcAft>
            <a:buNone/>
          </a:pPr>
          <a:r>
            <a:rPr lang="en-US" sz="2400" kern="1200" dirty="0"/>
            <a:t>varied modes of: </a:t>
          </a:r>
        </a:p>
        <a:p>
          <a:pPr marL="171450" lvl="1" indent="-171450" algn="l" defTabSz="844550">
            <a:lnSpc>
              <a:spcPct val="90000"/>
            </a:lnSpc>
            <a:spcBef>
              <a:spcPct val="0"/>
            </a:spcBef>
            <a:spcAft>
              <a:spcPct val="15000"/>
            </a:spcAft>
            <a:buChar char="•"/>
          </a:pPr>
          <a:r>
            <a:rPr lang="en-US" sz="1900" kern="1200" dirty="0"/>
            <a:t>pre-assessment,</a:t>
          </a:r>
        </a:p>
        <a:p>
          <a:pPr marL="171450" lvl="1" indent="-171450" algn="l" defTabSz="844550">
            <a:lnSpc>
              <a:spcPct val="90000"/>
            </a:lnSpc>
            <a:spcBef>
              <a:spcPct val="0"/>
            </a:spcBef>
            <a:spcAft>
              <a:spcPct val="15000"/>
            </a:spcAft>
            <a:buChar char="•"/>
          </a:pPr>
          <a:r>
            <a:rPr lang="en-US" sz="1900" kern="1200" dirty="0"/>
            <a:t>formative assessment,</a:t>
          </a:r>
        </a:p>
        <a:p>
          <a:pPr marL="171450" lvl="1" indent="-171450" algn="l" defTabSz="844550">
            <a:lnSpc>
              <a:spcPct val="90000"/>
            </a:lnSpc>
            <a:spcBef>
              <a:spcPct val="0"/>
            </a:spcBef>
            <a:spcAft>
              <a:spcPct val="15000"/>
            </a:spcAft>
            <a:buChar char="•"/>
          </a:pPr>
          <a:r>
            <a:rPr lang="en-US" sz="1900" kern="1200" dirty="0"/>
            <a:t>summative assessment, and </a:t>
          </a:r>
        </a:p>
        <a:p>
          <a:pPr marL="171450" lvl="1" indent="-171450" algn="l" defTabSz="844550">
            <a:lnSpc>
              <a:spcPct val="90000"/>
            </a:lnSpc>
            <a:spcBef>
              <a:spcPct val="0"/>
            </a:spcBef>
            <a:spcAft>
              <a:spcPct val="15000"/>
            </a:spcAft>
            <a:buChar char="•"/>
          </a:pPr>
          <a:r>
            <a:rPr lang="en-US" sz="1900" kern="1200" dirty="0"/>
            <a:t>self-assessment.</a:t>
          </a:r>
        </a:p>
      </dsp:txBody>
      <dsp:txXfrm rot="-5400000">
        <a:off x="4082902" y="3174998"/>
        <a:ext cx="4082902" cy="1904999"/>
      </dsp:txXfrm>
    </dsp:sp>
    <dsp:sp modelId="{A1090D97-698F-4DF6-A3DE-BA52AC6C02C2}">
      <dsp:nvSpPr>
        <dsp:cNvPr id="0" name=""/>
        <dsp:cNvSpPr/>
      </dsp:nvSpPr>
      <dsp:spPr>
        <a:xfrm>
          <a:off x="2600808" y="1771649"/>
          <a:ext cx="2964187" cy="1536699"/>
        </a:xfrm>
        <a:prstGeom prst="roundRect">
          <a:avLst/>
        </a:prstGeom>
        <a:solidFill>
          <a:schemeClr val="dk2">
            <a:tint val="60000"/>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Assessments</a:t>
          </a:r>
        </a:p>
      </dsp:txBody>
      <dsp:txXfrm>
        <a:off x="2675823" y="1846664"/>
        <a:ext cx="2814157" cy="1386669"/>
      </dsp:txXfrm>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6887" cy="465137"/>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971925" y="0"/>
            <a:ext cx="3036887" cy="465137"/>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701675" y="4416425"/>
            <a:ext cx="5607049" cy="4183061"/>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829675"/>
            <a:ext cx="3036887" cy="465137"/>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971925" y="8829675"/>
            <a:ext cx="3036887" cy="465137"/>
          </a:xfrm>
          <a:prstGeom prst="rect">
            <a:avLst/>
          </a:prstGeom>
          <a:noFill/>
          <a:ln>
            <a:noFill/>
          </a:ln>
        </p:spPr>
        <p:txBody>
          <a:bodyPr lIns="92275" tIns="46125" rIns="92275" bIns="4612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94360198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endParaRPr dirty="0"/>
          </a:p>
        </p:txBody>
      </p:sp>
      <p:sp>
        <p:nvSpPr>
          <p:cNvPr id="27" name="Shape 2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9934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13</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512492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l" rtl="0" fontAlgn="base">
              <a:buFont typeface="+mj-lt"/>
              <a:buNone/>
            </a:pPr>
            <a:r>
              <a:rPr lang="en-US" sz="1800" b="0" i="0" u="none" strike="noStrike" dirty="0">
                <a:solidFill>
                  <a:srgbClr val="FFFFFF"/>
                </a:solidFill>
                <a:effectLst/>
                <a:latin typeface="Arial" panose="020B0604020202020204" pitchFamily="34" charset="0"/>
              </a:rPr>
              <a:t>These four elements are the Dimensions from the </a:t>
            </a:r>
            <a:r>
              <a:rPr lang="en-US" sz="1800" b="0" i="0" u="none" strike="noStrike" dirty="0" err="1">
                <a:solidFill>
                  <a:srgbClr val="FFFFFF"/>
                </a:solidFill>
                <a:effectLst/>
                <a:latin typeface="Arial" panose="020B0604020202020204" pitchFamily="34" charset="0"/>
              </a:rPr>
              <a:t>EQuIP</a:t>
            </a:r>
            <a:r>
              <a:rPr lang="en-US" sz="1800" b="0" i="0" u="none" strike="noStrike" dirty="0">
                <a:solidFill>
                  <a:srgbClr val="FFFFFF"/>
                </a:solidFill>
                <a:effectLst/>
                <a:latin typeface="Arial" panose="020B0604020202020204" pitchFamily="34" charset="0"/>
              </a:rPr>
              <a:t> Rubric. We wanted to use language our teachers would feel a little more comfortable with, so we are calling them elements and not referring to </a:t>
            </a:r>
            <a:r>
              <a:rPr lang="en-US" sz="1800" b="0" i="0" u="none" strike="noStrike" dirty="0" err="1">
                <a:solidFill>
                  <a:srgbClr val="FFFFFF"/>
                </a:solidFill>
                <a:effectLst/>
                <a:latin typeface="Arial" panose="020B0604020202020204" pitchFamily="34" charset="0"/>
              </a:rPr>
              <a:t>EQuIP</a:t>
            </a:r>
            <a:r>
              <a:rPr lang="en-US" sz="1800" b="0" i="0" u="none" strike="noStrike" dirty="0">
                <a:solidFill>
                  <a:srgbClr val="FFFFFF"/>
                </a:solidFill>
                <a:effectLst/>
                <a:latin typeface="Arial" panose="020B0604020202020204" pitchFamily="34" charset="0"/>
              </a:rPr>
              <a:t> until the end of the PowerPoint. </a:t>
            </a:r>
            <a:r>
              <a:rPr lang="en-US" sz="1800" b="0" i="0" dirty="0">
                <a:solidFill>
                  <a:srgbClr val="FFFFFF"/>
                </a:solidFill>
                <a:effectLst/>
                <a:latin typeface="Arial" panose="020B0604020202020204" pitchFamily="34" charset="0"/>
              </a:rPr>
              <a:t>​</a:t>
            </a:r>
            <a:endParaRPr lang="en-US" sz="800" b="0" i="0" u="none" strike="noStrike" dirty="0">
              <a:solidFill>
                <a:srgbClr val="FFFFFF"/>
              </a:solidFill>
              <a:effectLst/>
              <a:latin typeface="Arial" panose="020B0604020202020204" pitchFamily="34" charset="0"/>
            </a:endParaRPr>
          </a:p>
          <a:p>
            <a:pPr algn="l" rtl="0" fontAlgn="base">
              <a:buFont typeface="+mj-lt"/>
              <a:buNone/>
            </a:pPr>
            <a:endParaRPr lang="en-US" sz="800" b="0" i="0" u="none" strike="noStrike" dirty="0">
              <a:solidFill>
                <a:srgbClr val="FFFFFF"/>
              </a:solidFill>
              <a:effectLst/>
              <a:latin typeface="Arial" panose="020B0604020202020204" pitchFamily="34" charset="0"/>
            </a:endParaRPr>
          </a:p>
          <a:p>
            <a:pPr algn="l" rtl="0" fontAlgn="base">
              <a:buFont typeface="+mj-lt"/>
              <a:buNone/>
            </a:pPr>
            <a:r>
              <a:rPr lang="en-US" sz="1800" b="0" i="0" u="none" strike="noStrike" dirty="0">
                <a:solidFill>
                  <a:srgbClr val="FFFFFF"/>
                </a:solidFill>
                <a:effectLst/>
                <a:latin typeface="Arial" panose="020B0604020202020204" pitchFamily="34" charset="0"/>
              </a:rPr>
              <a:t>Ask teachers to talk with their table about what each of these elements means to them, then based on the conversations you heard while walking around, select tables to share out what was discussed. </a:t>
            </a:r>
            <a:r>
              <a:rPr lang="en-US" sz="1800" b="0" i="0" dirty="0">
                <a:solidFill>
                  <a:srgbClr val="FFFFFF"/>
                </a:solidFill>
                <a:effectLst/>
                <a:latin typeface="Arial" panose="020B0604020202020204" pitchFamily="34" charset="0"/>
              </a:rPr>
              <a:t>​</a:t>
            </a:r>
            <a:endParaRPr lang="en-US" sz="800" b="0" i="0" u="none" strike="noStrike" dirty="0">
              <a:solidFill>
                <a:srgbClr val="FFFFFF"/>
              </a:solidFill>
              <a:effectLst/>
              <a:latin typeface="Arial" panose="020B0604020202020204" pitchFamily="34" charset="0"/>
            </a:endParaRPr>
          </a:p>
          <a:p>
            <a:pPr algn="l" rtl="0" fontAlgn="base">
              <a:buFont typeface="+mj-lt"/>
              <a:buNone/>
            </a:pPr>
            <a:endParaRPr lang="en-US" sz="800" b="0" i="0" u="none" strike="noStrike" dirty="0">
              <a:solidFill>
                <a:srgbClr val="FFFFFF"/>
              </a:solidFill>
              <a:effectLst/>
              <a:latin typeface="Arial" panose="020B0604020202020204" pitchFamily="34" charset="0"/>
            </a:endParaRPr>
          </a:p>
          <a:p>
            <a:pPr algn="l" rtl="0" fontAlgn="base">
              <a:buFont typeface="+mj-lt"/>
              <a:buNone/>
            </a:pPr>
            <a:r>
              <a:rPr lang="en-US" sz="1800" b="0" i="0" u="none" strike="noStrike" dirty="0">
                <a:solidFill>
                  <a:srgbClr val="FFFFFF"/>
                </a:solidFill>
                <a:effectLst/>
                <a:latin typeface="Arial" panose="020B0604020202020204" pitchFamily="34" charset="0"/>
              </a:rPr>
              <a:t>When walking around, listen for tables who discuss: </a:t>
            </a:r>
            <a:r>
              <a:rPr lang="en-US" sz="1800" b="0" i="0" dirty="0">
                <a:solidFill>
                  <a:srgbClr val="FFFFFF"/>
                </a:solidFill>
                <a:effectLst/>
                <a:latin typeface="Arial" panose="020B0604020202020204" pitchFamily="34" charset="0"/>
              </a:rPr>
              <a:t>​</a:t>
            </a:r>
            <a:endParaRPr lang="en-US" sz="800" b="0" i="0" dirty="0">
              <a:solidFill>
                <a:srgbClr val="FFFFFF"/>
              </a:solidFill>
              <a:effectLst/>
              <a:latin typeface="Arial" panose="020B0604020202020204" pitchFamily="34" charset="0"/>
            </a:endParaRPr>
          </a:p>
          <a:p>
            <a:pPr algn="l" rtl="0" fontAlgn="base">
              <a:buFont typeface="+mj-lt"/>
              <a:buNone/>
            </a:pPr>
            <a:r>
              <a:rPr lang="en-US" sz="1800" b="0" i="0" u="none" strike="noStrike" dirty="0">
                <a:solidFill>
                  <a:srgbClr val="FFFFFF"/>
                </a:solidFill>
                <a:effectLst/>
                <a:latin typeface="Arial" panose="020B0604020202020204" pitchFamily="34" charset="0"/>
              </a:rPr>
              <a:t>1. Content, Scaffolding Document, and being Grade Appropriate</a:t>
            </a:r>
            <a:r>
              <a:rPr lang="en-US" sz="1800" b="0" i="0" dirty="0">
                <a:solidFill>
                  <a:srgbClr val="FFFFFF"/>
                </a:solidFill>
                <a:effectLst/>
                <a:latin typeface="Arial" panose="020B0604020202020204" pitchFamily="34" charset="0"/>
              </a:rPr>
              <a:t>​</a:t>
            </a:r>
            <a:endParaRPr lang="en-US" sz="800" b="0" i="0" dirty="0">
              <a:solidFill>
                <a:srgbClr val="FFFFFF"/>
              </a:solidFill>
              <a:effectLst/>
              <a:latin typeface="Arial" panose="020B0604020202020204" pitchFamily="34" charset="0"/>
            </a:endParaRPr>
          </a:p>
          <a:p>
            <a:pPr algn="l" rtl="0" fontAlgn="base">
              <a:buFont typeface="+mj-lt"/>
              <a:buNone/>
            </a:pPr>
            <a:r>
              <a:rPr lang="en-US" sz="1800" b="0" i="0" u="none" strike="noStrike" dirty="0">
                <a:solidFill>
                  <a:srgbClr val="FFFFFF"/>
                </a:solidFill>
                <a:effectLst/>
                <a:latin typeface="Arial" panose="020B0604020202020204" pitchFamily="34" charset="0"/>
              </a:rPr>
              <a:t>2. Focus, Coherence, and Rigor www.corestandards.org/other-resources/key-shifts-in-mathematics/</a:t>
            </a:r>
            <a:r>
              <a:rPr lang="en-US" sz="1800" b="0" i="0" dirty="0">
                <a:solidFill>
                  <a:srgbClr val="FFFFFF"/>
                </a:solidFill>
                <a:effectLst/>
                <a:latin typeface="Arial" panose="020B0604020202020204" pitchFamily="34" charset="0"/>
              </a:rPr>
              <a:t>​ AND ELA shifts Balanced literacy, Grade appropriate text, Write to text, and Vocabulary http://www.mde.k12.ms.us/docs/secondary-education/ela-student-shifts77BBA44F71D5.pdf?sfvrsn=2 </a:t>
            </a:r>
          </a:p>
          <a:p>
            <a:pPr algn="l" rtl="0" fontAlgn="base">
              <a:buFont typeface="+mj-lt"/>
              <a:buNone/>
            </a:pPr>
            <a:r>
              <a:rPr lang="en-US" sz="1800" b="0" i="0" u="none" strike="noStrike" dirty="0">
                <a:solidFill>
                  <a:srgbClr val="FFFFFF"/>
                </a:solidFill>
                <a:effectLst/>
                <a:latin typeface="Arial" panose="020B0604020202020204" pitchFamily="34" charset="0"/>
              </a:rPr>
              <a:t>3. Technology/media, precise language, concrete and abstract models, productive struggle, questioning, differentiates, scope and sequence…</a:t>
            </a:r>
            <a:r>
              <a:rPr lang="en-US" sz="1800" b="0" i="0" dirty="0">
                <a:solidFill>
                  <a:srgbClr val="FFFFFF"/>
                </a:solidFill>
                <a:effectLst/>
                <a:latin typeface="Arial" panose="020B0604020202020204" pitchFamily="34" charset="0"/>
              </a:rPr>
              <a:t>​</a:t>
            </a:r>
            <a:endParaRPr lang="en-US" sz="800" b="0" i="0" dirty="0">
              <a:solidFill>
                <a:srgbClr val="FFFFFF"/>
              </a:solidFill>
              <a:effectLst/>
              <a:latin typeface="Arial" panose="020B0604020202020204" pitchFamily="34" charset="0"/>
            </a:endParaRPr>
          </a:p>
          <a:p>
            <a:pPr algn="l" rtl="0" fontAlgn="base">
              <a:buFont typeface="+mj-lt"/>
              <a:buNone/>
            </a:pPr>
            <a:r>
              <a:rPr lang="en-US" sz="1800" b="0" i="0" u="none" strike="noStrike" dirty="0">
                <a:solidFill>
                  <a:srgbClr val="FFFFFF"/>
                </a:solidFill>
                <a:effectLst/>
                <a:latin typeface="Arial" panose="020B0604020202020204" pitchFamily="34" charset="0"/>
              </a:rPr>
              <a:t>4. Formative assessment throughout, rubrics, answer keys, unbiased, various assessments. </a:t>
            </a:r>
            <a:r>
              <a:rPr lang="en-US" sz="1800" b="0" i="0" dirty="0">
                <a:solidFill>
                  <a:srgbClr val="FFFFFF"/>
                </a:solidFill>
                <a:effectLst/>
                <a:latin typeface="Arial" panose="020B0604020202020204" pitchFamily="34" charset="0"/>
              </a:rPr>
              <a:t>​</a:t>
            </a:r>
            <a:endParaRPr lang="en-US" sz="800" b="0" i="0" dirty="0">
              <a:solidFill>
                <a:srgbClr val="FFFFFF"/>
              </a:solidFill>
              <a:effectLst/>
              <a:latin typeface="Arial" panose="020B0604020202020204" pitchFamily="34" charset="0"/>
            </a:endParaRPr>
          </a:p>
          <a:p>
            <a:pPr algn="l" rtl="0" fontAlgn="base">
              <a:buFont typeface="+mj-lt"/>
              <a:buNone/>
            </a:pPr>
            <a:endParaRPr lang="en-US" sz="800" b="0" i="0" dirty="0">
              <a:solidFill>
                <a:srgbClr val="FFFFFF"/>
              </a:solidFill>
              <a:effectLst/>
              <a:latin typeface="Arial" panose="020B0604020202020204" pitchFamily="34" charset="0"/>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14</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426573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rtl="0" fontAlgn="base"/>
            <a:r>
              <a:rPr lang="en-US" sz="1800" b="0" i="0" u="none" strike="noStrike" kern="1200" cap="none" dirty="0">
                <a:solidFill>
                  <a:schemeClr val="tx1"/>
                </a:solidFill>
                <a:effectLst/>
                <a:latin typeface="+mn-lt"/>
                <a:ea typeface="+mn-ea"/>
                <a:cs typeface="+mn-cs"/>
              </a:rPr>
              <a:t>This session is 45 minutes. ​</a:t>
            </a:r>
          </a:p>
          <a:p>
            <a:pPr rtl="0" fontAlgn="base"/>
            <a:r>
              <a:rPr lang="en-US" sz="1800" b="0" i="0" u="none" strike="noStrike" kern="1200" cap="none" dirty="0">
                <a:solidFill>
                  <a:schemeClr val="tx1"/>
                </a:solidFill>
                <a:effectLst/>
                <a:latin typeface="+mn-lt"/>
                <a:ea typeface="+mn-ea"/>
                <a:cs typeface="+mn-cs"/>
              </a:rPr>
              <a:t>Remind participants that alignment refers to the content, best practices, and grade appropriateness.​</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15</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148988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Participants can write responses on post-its or on the left side of the Exemplar Quality Review Packet underneath the standards. </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16</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744212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how the scaffolding documents can help to</a:t>
            </a:r>
            <a:r>
              <a:rPr lang="en-US" baseline="0" dirty="0"/>
              <a:t> meet this exemplar quality.</a:t>
            </a:r>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17</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51122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Take time to break down the 8 SMPs for teachers. </a:t>
            </a:r>
          </a:p>
          <a:p>
            <a:r>
              <a:rPr lang="en-US" dirty="0"/>
              <a:t>Typically they struggle to understand 2, 7, and 8. </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18</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134194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Often, it’s easy to lean too far in one direction or another. Exemplar Units find a balance between conceptual understanding and procedural fluency.</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19</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258136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l" rtl="0" fontAlgn="base"/>
            <a:r>
              <a:rPr lang="en-US" sz="1800" b="0" i="0" u="none" strike="noStrike" dirty="0">
                <a:solidFill>
                  <a:srgbClr val="FFFFFF"/>
                </a:solidFill>
                <a:effectLst/>
                <a:latin typeface="Arial" panose="020B0604020202020204" pitchFamily="34" charset="0"/>
              </a:rPr>
              <a:t>Now that the facilitator has modeled how to find and cite evidence, have the participants locate the MS UNIT and QUALITY packet. </a:t>
            </a:r>
            <a:r>
              <a:rPr lang="en-US" sz="1800" b="0" i="0" dirty="0">
                <a:solidFill>
                  <a:srgbClr val="FFFFFF"/>
                </a:solidFill>
                <a:effectLst/>
                <a:latin typeface="Arial" panose="020B0604020202020204" pitchFamily="34" charset="0"/>
              </a:rPr>
              <a:t>​</a:t>
            </a:r>
            <a:endParaRPr lang="en-US" b="0" i="0" dirty="0">
              <a:solidFill>
                <a:srgbClr val="FFFFFF"/>
              </a:solidFill>
              <a:effectLst/>
            </a:endParaRPr>
          </a:p>
          <a:p>
            <a:pPr algn="l" rtl="0" fontAlgn="base"/>
            <a:r>
              <a:rPr lang="en-US" sz="1800" b="0" i="0" u="none" strike="noStrike" dirty="0">
                <a:solidFill>
                  <a:srgbClr val="FFFFFF"/>
                </a:solidFill>
                <a:effectLst/>
                <a:latin typeface="Arial" panose="020B0604020202020204" pitchFamily="34" charset="0"/>
              </a:rPr>
              <a:t>They will now work with their table to find evidence to support the units exemplar status. </a:t>
            </a:r>
            <a:r>
              <a:rPr lang="en-US" sz="1800" b="0" i="0" dirty="0">
                <a:solidFill>
                  <a:srgbClr val="FFFFFF"/>
                </a:solidFill>
                <a:effectLst/>
                <a:latin typeface="Arial" panose="020B0604020202020204" pitchFamily="34" charset="0"/>
              </a:rPr>
              <a:t>​</a:t>
            </a:r>
            <a:endParaRPr lang="en-US" b="0" i="0" dirty="0">
              <a:solidFill>
                <a:srgbClr val="FFFFFF"/>
              </a:solidFill>
              <a:effectLst/>
            </a:endParaRPr>
          </a:p>
          <a:p>
            <a:pPr algn="l" rtl="0" fontAlgn="base"/>
            <a:r>
              <a:rPr lang="en-US" sz="1800" b="0" i="0" dirty="0">
                <a:solidFill>
                  <a:srgbClr val="FFFFFF"/>
                </a:solidFill>
                <a:effectLst/>
                <a:latin typeface="Arial" panose="020B0604020202020204" pitchFamily="34" charset="0"/>
              </a:rPr>
              <a:t>​</a:t>
            </a:r>
            <a:endParaRPr lang="en-US" b="0" i="0" dirty="0">
              <a:solidFill>
                <a:srgbClr val="FFFFFF"/>
              </a:solidFill>
              <a:effectLst/>
            </a:endParaRPr>
          </a:p>
          <a:p>
            <a:pPr algn="l" rtl="0" fontAlgn="base"/>
            <a:r>
              <a:rPr lang="en-US" sz="1800" b="0" i="0" u="none" strike="noStrike" dirty="0">
                <a:solidFill>
                  <a:srgbClr val="FFFFFF"/>
                </a:solidFill>
                <a:effectLst/>
                <a:latin typeface="Arial" panose="020B0604020202020204" pitchFamily="34" charset="0"/>
              </a:rPr>
              <a:t>Have tables share their findings and facilitate a whole group discussion on the MS units</a:t>
            </a:r>
            <a:r>
              <a:rPr lang="en-US" sz="1800" b="0" i="0" dirty="0">
                <a:solidFill>
                  <a:srgbClr val="FFFFFF"/>
                </a:solidFill>
                <a:effectLst/>
                <a:latin typeface="Arial" panose="020B0604020202020204" pitchFamily="34" charset="0"/>
              </a:rPr>
              <a:t>​</a:t>
            </a:r>
            <a:endParaRPr lang="en-US" b="0" i="0" dirty="0">
              <a:solidFill>
                <a:srgbClr val="FFFFFF"/>
              </a:solidFill>
              <a:effectLst/>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20</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49852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FFFFFF"/>
                </a:solidFill>
                <a:effectLst/>
                <a:latin typeface="Arial" panose="020B0604020202020204" pitchFamily="34" charset="0"/>
              </a:rPr>
              <a:t>Allow time to discuss how verifying Alignment can help move them towards being a Level 4 teacher in Standard 1. </a:t>
            </a:r>
            <a:endParaRPr lang="en-US" dirty="0"/>
          </a:p>
          <a:p>
            <a:endParaRPr lang="en-US" dirty="0"/>
          </a:p>
        </p:txBody>
      </p:sp>
      <p:sp>
        <p:nvSpPr>
          <p:cNvPr id="5" name="Slide Number Placeholder 4"/>
          <p:cNvSpPr>
            <a:spLocks noGrp="1"/>
          </p:cNvSpPr>
          <p:nvPr>
            <p:ph type="sldNum" sz="quarter" idx="11"/>
          </p:nvPr>
        </p:nvSpPr>
        <p:spPr/>
        <p:txBody>
          <a:bodyPr/>
          <a:lstStyle/>
          <a:p>
            <a:fld id="{DEC9D1E9-DFA8-4075-938E-73810E693BE7}" type="slidenum">
              <a:rPr lang="en-US" altLang="en-US" smtClean="0">
                <a:solidFill>
                  <a:prstClr val="black"/>
                </a:solidFill>
              </a:rPr>
              <a:pPr/>
              <a:t>22</a:t>
            </a:fld>
            <a:endParaRPr lang="en-US" altLang="en-US" dirty="0">
              <a:solidFill>
                <a:prstClr val="black"/>
              </a:solidFill>
            </a:endParaRPr>
          </a:p>
        </p:txBody>
      </p:sp>
      <p:sp>
        <p:nvSpPr>
          <p:cNvPr id="6" name="Header Placeholder 5"/>
          <p:cNvSpPr>
            <a:spLocks noGrp="1"/>
          </p:cNvSpPr>
          <p:nvPr>
            <p:ph type="hdr" sz="quarter" idx="12"/>
          </p:nvPr>
        </p:nvSpPr>
        <p:spPr/>
        <p:txBody>
          <a:bodyPr/>
          <a:lstStyle/>
          <a:p>
            <a:r>
              <a:rPr lang="en-US" dirty="0">
                <a:solidFill>
                  <a:prstClr val="black"/>
                </a:solidFill>
              </a:rPr>
              <a:t>Professional Growth System </a:t>
            </a:r>
          </a:p>
        </p:txBody>
      </p:sp>
      <p:sp>
        <p:nvSpPr>
          <p:cNvPr id="8" name="TextBox 7"/>
          <p:cNvSpPr txBox="1"/>
          <p:nvPr/>
        </p:nvSpPr>
        <p:spPr>
          <a:xfrm>
            <a:off x="458070" y="668108"/>
            <a:ext cx="2241003" cy="1927403"/>
          </a:xfrm>
          <a:prstGeom prst="rect">
            <a:avLst/>
          </a:prstGeom>
          <a:noFill/>
        </p:spPr>
        <p:txBody>
          <a:bodyPr wrap="square" rtlCol="0">
            <a:spAutoFit/>
          </a:bodyPr>
          <a:lstStyle/>
          <a:p>
            <a:pPr eaLnBrk="0" fontAlgn="base" hangingPunct="0">
              <a:spcBef>
                <a:spcPct val="0"/>
              </a:spcBef>
              <a:spcAft>
                <a:spcPct val="0"/>
              </a:spcAft>
            </a:pPr>
            <a:r>
              <a:rPr lang="en-US" sz="1200" b="1" kern="1200" dirty="0">
                <a:solidFill>
                  <a:prstClr val="black"/>
                </a:solidFill>
                <a:latin typeface="Calibri"/>
                <a:ea typeface="+mn-ea"/>
                <a:cs typeface="Arial" charset="0"/>
              </a:rPr>
              <a:t>Key Point:</a:t>
            </a:r>
          </a:p>
          <a:p>
            <a:pPr eaLnBrk="0" fontAlgn="base" hangingPunct="0">
              <a:spcBef>
                <a:spcPct val="0"/>
              </a:spcBef>
              <a:spcAft>
                <a:spcPct val="0"/>
              </a:spcAft>
            </a:pPr>
            <a:endParaRPr lang="en-US" sz="1200" kern="1200" dirty="0">
              <a:solidFill>
                <a:prstClr val="black"/>
              </a:solidFill>
              <a:latin typeface="Calibri"/>
              <a:ea typeface="+mn-ea"/>
              <a:cs typeface="Arial" charset="0"/>
            </a:endParaRPr>
          </a:p>
          <a:p>
            <a:pPr eaLnBrk="0" fontAlgn="base" hangingPunct="0">
              <a:spcBef>
                <a:spcPct val="0"/>
              </a:spcBef>
              <a:spcAft>
                <a:spcPct val="0"/>
              </a:spcAft>
            </a:pPr>
            <a:r>
              <a:rPr lang="en-US" sz="1200" kern="1200" dirty="0">
                <a:solidFill>
                  <a:prstClr val="black"/>
                </a:solidFill>
                <a:latin typeface="Calibri"/>
                <a:ea typeface="+mn-ea"/>
                <a:cs typeface="Arial" charset="0"/>
              </a:rPr>
              <a:t>The Mississippi Educator and Administrator </a:t>
            </a:r>
            <a:r>
              <a:rPr lang="en-US" sz="1200" kern="1200" dirty="0">
                <a:solidFill>
                  <a:srgbClr val="FF0000"/>
                </a:solidFill>
                <a:latin typeface="Calibri"/>
                <a:ea typeface="+mn-ea"/>
                <a:cs typeface="Arial" charset="0"/>
              </a:rPr>
              <a:t>Professional Growth System </a:t>
            </a:r>
            <a:r>
              <a:rPr lang="en-US" sz="1200" kern="1200" dirty="0">
                <a:solidFill>
                  <a:prstClr val="black"/>
                </a:solidFill>
                <a:latin typeface="Calibri"/>
                <a:ea typeface="+mn-ea"/>
                <a:cs typeface="Arial" charset="0"/>
              </a:rPr>
              <a:t>is designed to facilitate continuous improvement in practice.  The system can be referred to as the Professional Growth System. </a:t>
            </a:r>
            <a:endParaRPr lang="en-US" sz="1200" kern="1200" dirty="0">
              <a:solidFill>
                <a:srgbClr val="FF0000"/>
              </a:solidFill>
              <a:latin typeface="Calibri"/>
              <a:ea typeface="+mn-ea"/>
              <a:cs typeface="Arial" charset="0"/>
            </a:endParaRPr>
          </a:p>
          <a:p>
            <a:pPr eaLnBrk="0" fontAlgn="base" hangingPunct="0">
              <a:spcBef>
                <a:spcPct val="0"/>
              </a:spcBef>
              <a:spcAft>
                <a:spcPct val="0"/>
              </a:spcAft>
            </a:pPr>
            <a:endParaRPr lang="en-US" sz="1200" b="1" kern="1200" dirty="0">
              <a:solidFill>
                <a:prstClr val="black"/>
              </a:solidFill>
              <a:latin typeface="Calibri"/>
              <a:ea typeface="+mn-ea"/>
              <a:cs typeface="Arial" charset="0"/>
            </a:endParaRPr>
          </a:p>
        </p:txBody>
      </p:sp>
      <p:sp>
        <p:nvSpPr>
          <p:cNvPr id="9" name="Date Placeholder 8"/>
          <p:cNvSpPr>
            <a:spLocks noGrp="1"/>
          </p:cNvSpPr>
          <p:nvPr>
            <p:ph type="dt" idx="13"/>
          </p:nvPr>
        </p:nvSpPr>
        <p:spPr/>
        <p:txBody>
          <a:bodyPr/>
          <a:lstStyle/>
          <a:p>
            <a:pPr>
              <a:defRPr/>
            </a:pPr>
            <a:endParaRPr lang="en-US" dirty="0">
              <a:solidFill>
                <a:prstClr val="black"/>
              </a:solidFill>
            </a:endParaRPr>
          </a:p>
        </p:txBody>
      </p:sp>
      <p:sp>
        <p:nvSpPr>
          <p:cNvPr id="10" name="Footer Placeholder 9"/>
          <p:cNvSpPr>
            <a:spLocks noGrp="1"/>
          </p:cNvSpPr>
          <p:nvPr>
            <p:ph type="ftr" sz="quarter" idx="14"/>
          </p:nvPr>
        </p:nvSpPr>
        <p:spPr/>
        <p:txBody>
          <a:bodyPr/>
          <a:lstStyle/>
          <a:p>
            <a:endParaRPr lang="en-US" dirty="0">
              <a:solidFill>
                <a:prstClr val="black"/>
              </a:solidFill>
            </a:endParaRPr>
          </a:p>
        </p:txBody>
      </p:sp>
    </p:spTree>
    <p:extLst>
      <p:ext uri="{BB962C8B-B14F-4D97-AF65-F5344CB8AC3E}">
        <p14:creationId xmlns:p14="http://schemas.microsoft.com/office/powerpoint/2010/main" val="800391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rtl="0" fontAlgn="base"/>
            <a:r>
              <a:rPr lang="en-US" sz="1800" b="0" i="0" u="none" strike="noStrike" kern="1200" cap="none" dirty="0">
                <a:solidFill>
                  <a:schemeClr val="tx1"/>
                </a:solidFill>
                <a:effectLst/>
                <a:latin typeface="+mn-lt"/>
                <a:ea typeface="+mn-ea"/>
                <a:cs typeface="+mn-cs"/>
              </a:rPr>
              <a:t>This session is 1 hour long. ​</a:t>
            </a:r>
          </a:p>
          <a:p>
            <a:pPr rtl="0" fontAlgn="base"/>
            <a:r>
              <a:rPr lang="en-US" sz="1800" b="0" i="0" u="none" strike="noStrike" kern="1200" cap="none" dirty="0">
                <a:solidFill>
                  <a:schemeClr val="tx1"/>
                </a:solidFill>
                <a:effectLst/>
                <a:latin typeface="+mn-lt"/>
                <a:ea typeface="+mn-ea"/>
                <a:cs typeface="+mn-cs"/>
              </a:rPr>
              <a:t>​</a:t>
            </a:r>
          </a:p>
          <a:p>
            <a:pPr rtl="0" fontAlgn="base"/>
            <a:r>
              <a:rPr lang="en-US" sz="1800" b="0" i="0" u="none" strike="noStrike" kern="1200" cap="none" dirty="0">
                <a:solidFill>
                  <a:schemeClr val="tx1"/>
                </a:solidFill>
                <a:effectLst/>
                <a:latin typeface="+mn-lt"/>
                <a:ea typeface="+mn-ea"/>
                <a:cs typeface="+mn-cs"/>
              </a:rPr>
              <a:t>Remind teachers that when we discuss the Key shifts, we are referring to the focus, coherence and the rigor of the unit. </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23</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93741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txBox="1">
            <a:spLocks noGrp="1"/>
          </p:cNvSpPr>
          <p:nvPr>
            <p:ph type="body" idx="1"/>
          </p:nvPr>
        </p:nvSpPr>
        <p:spPr>
          <a:xfrm>
            <a:off x="701675" y="4416425"/>
            <a:ext cx="5607000" cy="4183200"/>
          </a:xfrm>
          <a:prstGeom prst="rect">
            <a:avLst/>
          </a:prstGeom>
        </p:spPr>
        <p:txBody>
          <a:bodyPr lIns="91425" tIns="91425" rIns="91425" bIns="91425" anchor="t" anchorCtr="0">
            <a:noAutofit/>
          </a:bodyPr>
          <a:lstStyle/>
          <a:p>
            <a:pPr lvl="0" rtl="0">
              <a:spcBef>
                <a:spcPts val="0"/>
              </a:spcBef>
              <a:buNone/>
            </a:pPr>
            <a:endParaRPr dirty="0"/>
          </a:p>
        </p:txBody>
      </p:sp>
      <p:sp>
        <p:nvSpPr>
          <p:cNvPr id="33" name="Shape 3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2183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l" rtl="0" fontAlgn="base"/>
            <a:r>
              <a:rPr lang="en-US" sz="1800" b="0" i="0" u="none" strike="noStrike" dirty="0">
                <a:solidFill>
                  <a:srgbClr val="FFFFFF"/>
                </a:solidFill>
                <a:effectLst/>
                <a:latin typeface="Arial" panose="020B0604020202020204" pitchFamily="34" charset="0"/>
              </a:rPr>
              <a:t>Now that the facilitator has modeled how to find and cite evidence, have the participants locate the MS UNIT and QUALITY packet. </a:t>
            </a:r>
            <a:r>
              <a:rPr lang="en-US" sz="1800" b="0" i="0" dirty="0">
                <a:solidFill>
                  <a:srgbClr val="FFFFFF"/>
                </a:solidFill>
                <a:effectLst/>
                <a:latin typeface="Arial" panose="020B0604020202020204" pitchFamily="34" charset="0"/>
              </a:rPr>
              <a:t>​</a:t>
            </a:r>
            <a:endParaRPr lang="en-US" b="0" i="0" dirty="0">
              <a:solidFill>
                <a:srgbClr val="FFFFFF"/>
              </a:solidFill>
              <a:effectLst/>
            </a:endParaRPr>
          </a:p>
          <a:p>
            <a:pPr algn="l" rtl="0" fontAlgn="base"/>
            <a:r>
              <a:rPr lang="en-US" sz="1800" b="0" i="0" u="none" strike="noStrike" dirty="0">
                <a:solidFill>
                  <a:srgbClr val="FFFFFF"/>
                </a:solidFill>
                <a:effectLst/>
                <a:latin typeface="Arial" panose="020B0604020202020204" pitchFamily="34" charset="0"/>
              </a:rPr>
              <a:t>They will now work with their table to find evidence to support the units exemplar status. </a:t>
            </a:r>
            <a:r>
              <a:rPr lang="en-US" sz="1800" b="0" i="0" dirty="0">
                <a:solidFill>
                  <a:srgbClr val="FFFFFF"/>
                </a:solidFill>
                <a:effectLst/>
                <a:latin typeface="Arial" panose="020B0604020202020204" pitchFamily="34" charset="0"/>
              </a:rPr>
              <a:t>​</a:t>
            </a:r>
            <a:endParaRPr lang="en-US" b="0" i="0" dirty="0">
              <a:solidFill>
                <a:srgbClr val="FFFFFF"/>
              </a:solidFill>
              <a:effectLst/>
            </a:endParaRPr>
          </a:p>
          <a:p>
            <a:pPr algn="l" rtl="0" fontAlgn="base"/>
            <a:r>
              <a:rPr lang="en-US" sz="1800" b="0" i="0" dirty="0">
                <a:solidFill>
                  <a:srgbClr val="FFFFFF"/>
                </a:solidFill>
                <a:effectLst/>
                <a:latin typeface="Arial" panose="020B0604020202020204" pitchFamily="34" charset="0"/>
              </a:rPr>
              <a:t>​</a:t>
            </a:r>
            <a:endParaRPr lang="en-US" b="0" i="0" dirty="0">
              <a:solidFill>
                <a:srgbClr val="FFFFFF"/>
              </a:solidFill>
              <a:effectLst/>
            </a:endParaRPr>
          </a:p>
          <a:p>
            <a:pPr algn="l" rtl="0" fontAlgn="base"/>
            <a:r>
              <a:rPr lang="en-US" sz="1800" b="0" i="0" u="none" strike="noStrike" dirty="0">
                <a:solidFill>
                  <a:srgbClr val="FFFFFF"/>
                </a:solidFill>
                <a:effectLst/>
                <a:latin typeface="Arial" panose="020B0604020202020204" pitchFamily="34" charset="0"/>
              </a:rPr>
              <a:t>Have tables share their findings and facilitate a whole group discussion on the MS units</a:t>
            </a:r>
            <a:r>
              <a:rPr lang="en-US" sz="1800" b="0" i="0" dirty="0">
                <a:solidFill>
                  <a:srgbClr val="FFFFFF"/>
                </a:solidFill>
                <a:effectLst/>
                <a:latin typeface="Arial" panose="020B0604020202020204" pitchFamily="34" charset="0"/>
              </a:rPr>
              <a:t>​</a:t>
            </a:r>
            <a:endParaRPr lang="en-US" b="0" i="0" dirty="0">
              <a:solidFill>
                <a:srgbClr val="FFFFFF"/>
              </a:solidFill>
              <a:effectLst/>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26</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012833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FFFFFF"/>
                </a:solidFill>
                <a:effectLst/>
                <a:latin typeface="Arial" panose="020B0604020202020204" pitchFamily="34" charset="0"/>
              </a:rPr>
              <a:t>Allow time to discuss how verifying Key Shifts can help move them towards being a Level 4 teacher in Standard 4</a:t>
            </a:r>
            <a:endParaRPr lang="en-US" dirty="0"/>
          </a:p>
          <a:p>
            <a:endParaRPr lang="en-US" dirty="0"/>
          </a:p>
        </p:txBody>
      </p:sp>
      <p:sp>
        <p:nvSpPr>
          <p:cNvPr id="5" name="Slide Number Placeholder 4"/>
          <p:cNvSpPr>
            <a:spLocks noGrp="1"/>
          </p:cNvSpPr>
          <p:nvPr>
            <p:ph type="sldNum" sz="quarter" idx="11"/>
          </p:nvPr>
        </p:nvSpPr>
        <p:spPr/>
        <p:txBody>
          <a:bodyPr/>
          <a:lstStyle/>
          <a:p>
            <a:fld id="{DEC9D1E9-DFA8-4075-938E-73810E693BE7}" type="slidenum">
              <a:rPr lang="en-US" altLang="en-US" smtClean="0">
                <a:solidFill>
                  <a:prstClr val="black"/>
                </a:solidFill>
              </a:rPr>
              <a:pPr/>
              <a:t>28</a:t>
            </a:fld>
            <a:endParaRPr lang="en-US" altLang="en-US" dirty="0">
              <a:solidFill>
                <a:prstClr val="black"/>
              </a:solidFill>
            </a:endParaRPr>
          </a:p>
        </p:txBody>
      </p:sp>
      <p:sp>
        <p:nvSpPr>
          <p:cNvPr id="6" name="Header Placeholder 5"/>
          <p:cNvSpPr>
            <a:spLocks noGrp="1"/>
          </p:cNvSpPr>
          <p:nvPr>
            <p:ph type="hdr" sz="quarter" idx="12"/>
          </p:nvPr>
        </p:nvSpPr>
        <p:spPr/>
        <p:txBody>
          <a:bodyPr/>
          <a:lstStyle/>
          <a:p>
            <a:r>
              <a:rPr lang="en-US" dirty="0">
                <a:solidFill>
                  <a:prstClr val="black"/>
                </a:solidFill>
              </a:rPr>
              <a:t>Professional Growth System </a:t>
            </a:r>
          </a:p>
        </p:txBody>
      </p:sp>
      <p:sp>
        <p:nvSpPr>
          <p:cNvPr id="8" name="TextBox 7"/>
          <p:cNvSpPr txBox="1"/>
          <p:nvPr/>
        </p:nvSpPr>
        <p:spPr>
          <a:xfrm>
            <a:off x="458070" y="668108"/>
            <a:ext cx="2241003" cy="1927403"/>
          </a:xfrm>
          <a:prstGeom prst="rect">
            <a:avLst/>
          </a:prstGeom>
          <a:noFill/>
        </p:spPr>
        <p:txBody>
          <a:bodyPr wrap="square" rtlCol="0">
            <a:spAutoFit/>
          </a:bodyPr>
          <a:lstStyle/>
          <a:p>
            <a:pPr eaLnBrk="0" fontAlgn="base" hangingPunct="0">
              <a:spcBef>
                <a:spcPct val="0"/>
              </a:spcBef>
              <a:spcAft>
                <a:spcPct val="0"/>
              </a:spcAft>
            </a:pPr>
            <a:r>
              <a:rPr lang="en-US" sz="1200" b="1" kern="1200" dirty="0">
                <a:solidFill>
                  <a:prstClr val="black"/>
                </a:solidFill>
                <a:latin typeface="Calibri"/>
                <a:ea typeface="+mn-ea"/>
                <a:cs typeface="Arial" charset="0"/>
              </a:rPr>
              <a:t>Key Point:</a:t>
            </a:r>
          </a:p>
          <a:p>
            <a:pPr eaLnBrk="0" fontAlgn="base" hangingPunct="0">
              <a:spcBef>
                <a:spcPct val="0"/>
              </a:spcBef>
              <a:spcAft>
                <a:spcPct val="0"/>
              </a:spcAft>
            </a:pPr>
            <a:endParaRPr lang="en-US" sz="1200" kern="1200" dirty="0">
              <a:solidFill>
                <a:prstClr val="black"/>
              </a:solidFill>
              <a:latin typeface="Calibri"/>
              <a:ea typeface="+mn-ea"/>
              <a:cs typeface="Arial" charset="0"/>
            </a:endParaRPr>
          </a:p>
          <a:p>
            <a:pPr eaLnBrk="0" fontAlgn="base" hangingPunct="0">
              <a:spcBef>
                <a:spcPct val="0"/>
              </a:spcBef>
              <a:spcAft>
                <a:spcPct val="0"/>
              </a:spcAft>
            </a:pPr>
            <a:r>
              <a:rPr lang="en-US" sz="1200" kern="1200" dirty="0">
                <a:solidFill>
                  <a:prstClr val="black"/>
                </a:solidFill>
                <a:latin typeface="Calibri"/>
                <a:ea typeface="+mn-ea"/>
                <a:cs typeface="Arial" charset="0"/>
              </a:rPr>
              <a:t>The Mississippi Educator and Administrator </a:t>
            </a:r>
            <a:r>
              <a:rPr lang="en-US" sz="1200" kern="1200" dirty="0">
                <a:solidFill>
                  <a:srgbClr val="FF0000"/>
                </a:solidFill>
                <a:latin typeface="Calibri"/>
                <a:ea typeface="+mn-ea"/>
                <a:cs typeface="Arial" charset="0"/>
              </a:rPr>
              <a:t>Professional Growth System </a:t>
            </a:r>
            <a:r>
              <a:rPr lang="en-US" sz="1200" kern="1200" dirty="0">
                <a:solidFill>
                  <a:prstClr val="black"/>
                </a:solidFill>
                <a:latin typeface="Calibri"/>
                <a:ea typeface="+mn-ea"/>
                <a:cs typeface="Arial" charset="0"/>
              </a:rPr>
              <a:t>is designed to facilitate continuous improvement in practice.  The system can be referred to as the Professional Growth System. </a:t>
            </a:r>
            <a:endParaRPr lang="en-US" sz="1200" kern="1200" dirty="0">
              <a:solidFill>
                <a:srgbClr val="FF0000"/>
              </a:solidFill>
              <a:latin typeface="Calibri"/>
              <a:ea typeface="+mn-ea"/>
              <a:cs typeface="Arial" charset="0"/>
            </a:endParaRPr>
          </a:p>
          <a:p>
            <a:pPr eaLnBrk="0" fontAlgn="base" hangingPunct="0">
              <a:spcBef>
                <a:spcPct val="0"/>
              </a:spcBef>
              <a:spcAft>
                <a:spcPct val="0"/>
              </a:spcAft>
            </a:pPr>
            <a:endParaRPr lang="en-US" sz="1200" b="1" kern="1200" dirty="0">
              <a:solidFill>
                <a:prstClr val="black"/>
              </a:solidFill>
              <a:latin typeface="Calibri"/>
              <a:ea typeface="+mn-ea"/>
              <a:cs typeface="Arial" charset="0"/>
            </a:endParaRPr>
          </a:p>
        </p:txBody>
      </p:sp>
      <p:sp>
        <p:nvSpPr>
          <p:cNvPr id="9" name="Date Placeholder 8"/>
          <p:cNvSpPr>
            <a:spLocks noGrp="1"/>
          </p:cNvSpPr>
          <p:nvPr>
            <p:ph type="dt" idx="13"/>
          </p:nvPr>
        </p:nvSpPr>
        <p:spPr/>
        <p:txBody>
          <a:bodyPr/>
          <a:lstStyle/>
          <a:p>
            <a:pPr>
              <a:defRPr/>
            </a:pPr>
            <a:endParaRPr lang="en-US" dirty="0">
              <a:solidFill>
                <a:prstClr val="black"/>
              </a:solidFill>
            </a:endParaRPr>
          </a:p>
        </p:txBody>
      </p:sp>
      <p:sp>
        <p:nvSpPr>
          <p:cNvPr id="10" name="Footer Placeholder 9"/>
          <p:cNvSpPr>
            <a:spLocks noGrp="1"/>
          </p:cNvSpPr>
          <p:nvPr>
            <p:ph type="ftr" sz="quarter" idx="14"/>
          </p:nvPr>
        </p:nvSpPr>
        <p:spPr/>
        <p:txBody>
          <a:bodyPr/>
          <a:lstStyle/>
          <a:p>
            <a:endParaRPr lang="en-US" dirty="0">
              <a:solidFill>
                <a:prstClr val="black"/>
              </a:solidFill>
            </a:endParaRPr>
          </a:p>
        </p:txBody>
      </p:sp>
    </p:spTree>
    <p:extLst>
      <p:ext uri="{BB962C8B-B14F-4D97-AF65-F5344CB8AC3E}">
        <p14:creationId xmlns:p14="http://schemas.microsoft.com/office/powerpoint/2010/main" val="800391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l" rtl="0" fontAlgn="base"/>
            <a:r>
              <a:rPr lang="en-US" sz="1800" b="0" i="0" u="none" strike="noStrike" dirty="0">
                <a:solidFill>
                  <a:srgbClr val="FFFFFF"/>
                </a:solidFill>
                <a:effectLst/>
                <a:latin typeface="Arial" panose="020B0604020202020204" pitchFamily="34" charset="0"/>
              </a:rPr>
              <a:t>This session is 1.5 hours long. </a:t>
            </a:r>
            <a:r>
              <a:rPr lang="en-US" sz="1800" b="0" i="0" dirty="0">
                <a:solidFill>
                  <a:srgbClr val="FFFFFF"/>
                </a:solidFill>
                <a:effectLst/>
                <a:latin typeface="Arial" panose="020B0604020202020204" pitchFamily="34" charset="0"/>
              </a:rPr>
              <a:t>​</a:t>
            </a:r>
            <a:endParaRPr lang="en-US" b="0" i="0" dirty="0">
              <a:solidFill>
                <a:srgbClr val="FFFFFF"/>
              </a:solidFill>
              <a:effectLst/>
            </a:endParaRPr>
          </a:p>
          <a:p>
            <a:pPr algn="l" rtl="0" fontAlgn="base"/>
            <a:r>
              <a:rPr lang="en-US" sz="1800" b="0" i="0" dirty="0">
                <a:solidFill>
                  <a:srgbClr val="FFFFFF"/>
                </a:solidFill>
                <a:effectLst/>
                <a:latin typeface="Arial" panose="020B0604020202020204" pitchFamily="34" charset="0"/>
              </a:rPr>
              <a:t>​</a:t>
            </a:r>
            <a:endParaRPr lang="en-US" b="0" i="0" dirty="0">
              <a:solidFill>
                <a:srgbClr val="FFFFFF"/>
              </a:solidFill>
              <a:effectLst/>
            </a:endParaRPr>
          </a:p>
          <a:p>
            <a:pPr algn="l" rtl="0" fontAlgn="base"/>
            <a:r>
              <a:rPr lang="en-US" sz="1800" b="0" i="0" u="none" strike="noStrike" dirty="0">
                <a:solidFill>
                  <a:srgbClr val="FFFFFF"/>
                </a:solidFill>
                <a:effectLst/>
                <a:latin typeface="Arial" panose="020B0604020202020204" pitchFamily="34" charset="0"/>
              </a:rPr>
              <a:t>Remind teachers that when we discuss the instructional supports, we are talking about the actual support a teacher gets in how to teach and differentiate.</a:t>
            </a:r>
            <a:endParaRPr lang="en-US" b="0" i="0" dirty="0">
              <a:solidFill>
                <a:srgbClr val="FFFFFF"/>
              </a:solidFill>
              <a:effectLst/>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29</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668500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Embedding the Standards for Mathematical Practice in your activities can help provide students with the Instructional Supports addressed in this Element. </a:t>
            </a:r>
          </a:p>
          <a:p>
            <a:r>
              <a:rPr lang="en-US" dirty="0"/>
              <a:t>This matrix provides examples of support that work together to improve instruction and drive student learning. </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31</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933715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l" rtl="0" fontAlgn="base"/>
            <a:r>
              <a:rPr lang="en-US" sz="1800" b="0" i="0" u="none" strike="noStrike" dirty="0">
                <a:solidFill>
                  <a:srgbClr val="FFFFFF"/>
                </a:solidFill>
                <a:effectLst/>
                <a:latin typeface="Arial" panose="020B0604020202020204" pitchFamily="34" charset="0"/>
              </a:rPr>
              <a:t>Now that the facilitator has modeled how to find and cite evidence, have the participants locate the MS UNIT and QUALITY packet. </a:t>
            </a:r>
            <a:r>
              <a:rPr lang="en-US" sz="1800" b="0" i="0" dirty="0">
                <a:solidFill>
                  <a:srgbClr val="FFFFFF"/>
                </a:solidFill>
                <a:effectLst/>
                <a:latin typeface="Arial" panose="020B0604020202020204" pitchFamily="34" charset="0"/>
              </a:rPr>
              <a:t>​</a:t>
            </a:r>
            <a:endParaRPr lang="en-US" b="0" i="0" dirty="0">
              <a:solidFill>
                <a:srgbClr val="FFFFFF"/>
              </a:solidFill>
              <a:effectLst/>
            </a:endParaRPr>
          </a:p>
          <a:p>
            <a:pPr algn="l" rtl="0" fontAlgn="base"/>
            <a:r>
              <a:rPr lang="en-US" sz="1800" b="0" i="0" u="none" strike="noStrike" dirty="0">
                <a:solidFill>
                  <a:srgbClr val="FFFFFF"/>
                </a:solidFill>
                <a:effectLst/>
                <a:latin typeface="Arial" panose="020B0604020202020204" pitchFamily="34" charset="0"/>
              </a:rPr>
              <a:t>They will now work with their table to find evidence to support the units exemplar status. </a:t>
            </a:r>
            <a:r>
              <a:rPr lang="en-US" sz="1800" b="0" i="0" dirty="0">
                <a:solidFill>
                  <a:srgbClr val="FFFFFF"/>
                </a:solidFill>
                <a:effectLst/>
                <a:latin typeface="Arial" panose="020B0604020202020204" pitchFamily="34" charset="0"/>
              </a:rPr>
              <a:t>​</a:t>
            </a:r>
            <a:endParaRPr lang="en-US" b="0" i="0" dirty="0">
              <a:solidFill>
                <a:srgbClr val="FFFFFF"/>
              </a:solidFill>
              <a:effectLst/>
            </a:endParaRPr>
          </a:p>
          <a:p>
            <a:pPr algn="l" rtl="0" fontAlgn="base"/>
            <a:r>
              <a:rPr lang="en-US" sz="1800" b="0" i="0" dirty="0">
                <a:solidFill>
                  <a:srgbClr val="FFFFFF"/>
                </a:solidFill>
                <a:effectLst/>
                <a:latin typeface="Arial" panose="020B0604020202020204" pitchFamily="34" charset="0"/>
              </a:rPr>
              <a:t>​</a:t>
            </a:r>
            <a:endParaRPr lang="en-US" b="0" i="0" dirty="0">
              <a:solidFill>
                <a:srgbClr val="FFFFFF"/>
              </a:solidFill>
              <a:effectLst/>
            </a:endParaRPr>
          </a:p>
          <a:p>
            <a:pPr algn="l" rtl="0" fontAlgn="base"/>
            <a:r>
              <a:rPr lang="en-US" sz="1800" b="0" i="0" u="none" strike="noStrike" dirty="0">
                <a:solidFill>
                  <a:srgbClr val="FFFFFF"/>
                </a:solidFill>
                <a:effectLst/>
                <a:latin typeface="Arial" panose="020B0604020202020204" pitchFamily="34" charset="0"/>
              </a:rPr>
              <a:t>Have tables share their findings and facilitate a whole group discussion on the MS units</a:t>
            </a:r>
            <a:r>
              <a:rPr lang="en-US" sz="1800" b="0" i="0" dirty="0">
                <a:solidFill>
                  <a:srgbClr val="FFFFFF"/>
                </a:solidFill>
                <a:effectLst/>
                <a:latin typeface="Arial" panose="020B0604020202020204" pitchFamily="34" charset="0"/>
              </a:rPr>
              <a:t>​</a:t>
            </a:r>
            <a:endParaRPr lang="en-US" b="0" i="0" dirty="0">
              <a:solidFill>
                <a:srgbClr val="FFFFFF"/>
              </a:solidFill>
              <a:effectLst/>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32</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53586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FFFFFF"/>
                </a:solidFill>
                <a:effectLst/>
                <a:latin typeface="Arial" panose="020B0604020202020204" pitchFamily="34" charset="0"/>
              </a:rPr>
              <a:t>Allow time to discuss how verifying Instructional Supports can help move them towards being a Level 4 teacher in Standard 2.</a:t>
            </a:r>
            <a:endParaRPr lang="en-US" dirty="0"/>
          </a:p>
          <a:p>
            <a:endParaRPr lang="en-US" dirty="0"/>
          </a:p>
        </p:txBody>
      </p:sp>
      <p:sp>
        <p:nvSpPr>
          <p:cNvPr id="5" name="Slide Number Placeholder 4"/>
          <p:cNvSpPr>
            <a:spLocks noGrp="1"/>
          </p:cNvSpPr>
          <p:nvPr>
            <p:ph type="sldNum" sz="quarter" idx="11"/>
          </p:nvPr>
        </p:nvSpPr>
        <p:spPr/>
        <p:txBody>
          <a:bodyPr/>
          <a:lstStyle/>
          <a:p>
            <a:fld id="{DEC9D1E9-DFA8-4075-938E-73810E693BE7}" type="slidenum">
              <a:rPr lang="en-US" altLang="en-US" smtClean="0">
                <a:solidFill>
                  <a:prstClr val="black"/>
                </a:solidFill>
              </a:rPr>
              <a:pPr/>
              <a:t>34</a:t>
            </a:fld>
            <a:endParaRPr lang="en-US" altLang="en-US" dirty="0">
              <a:solidFill>
                <a:prstClr val="black"/>
              </a:solidFill>
            </a:endParaRPr>
          </a:p>
        </p:txBody>
      </p:sp>
      <p:sp>
        <p:nvSpPr>
          <p:cNvPr id="6" name="Header Placeholder 5"/>
          <p:cNvSpPr>
            <a:spLocks noGrp="1"/>
          </p:cNvSpPr>
          <p:nvPr>
            <p:ph type="hdr" sz="quarter" idx="12"/>
          </p:nvPr>
        </p:nvSpPr>
        <p:spPr/>
        <p:txBody>
          <a:bodyPr/>
          <a:lstStyle/>
          <a:p>
            <a:r>
              <a:rPr lang="en-US" dirty="0">
                <a:solidFill>
                  <a:prstClr val="black"/>
                </a:solidFill>
              </a:rPr>
              <a:t>Professional Growth System </a:t>
            </a:r>
          </a:p>
        </p:txBody>
      </p:sp>
      <p:sp>
        <p:nvSpPr>
          <p:cNvPr id="8" name="TextBox 7"/>
          <p:cNvSpPr txBox="1"/>
          <p:nvPr/>
        </p:nvSpPr>
        <p:spPr>
          <a:xfrm>
            <a:off x="458070" y="668108"/>
            <a:ext cx="2241003" cy="1927403"/>
          </a:xfrm>
          <a:prstGeom prst="rect">
            <a:avLst/>
          </a:prstGeom>
          <a:noFill/>
        </p:spPr>
        <p:txBody>
          <a:bodyPr wrap="square" rtlCol="0">
            <a:spAutoFit/>
          </a:bodyPr>
          <a:lstStyle/>
          <a:p>
            <a:pPr eaLnBrk="0" fontAlgn="base" hangingPunct="0">
              <a:spcBef>
                <a:spcPct val="0"/>
              </a:spcBef>
              <a:spcAft>
                <a:spcPct val="0"/>
              </a:spcAft>
            </a:pPr>
            <a:r>
              <a:rPr lang="en-US" sz="1200" b="1" kern="1200" dirty="0">
                <a:solidFill>
                  <a:prstClr val="black"/>
                </a:solidFill>
                <a:latin typeface="Calibri"/>
                <a:ea typeface="+mn-ea"/>
                <a:cs typeface="Arial" charset="0"/>
              </a:rPr>
              <a:t>Key Point:</a:t>
            </a:r>
          </a:p>
          <a:p>
            <a:pPr eaLnBrk="0" fontAlgn="base" hangingPunct="0">
              <a:spcBef>
                <a:spcPct val="0"/>
              </a:spcBef>
              <a:spcAft>
                <a:spcPct val="0"/>
              </a:spcAft>
            </a:pPr>
            <a:endParaRPr lang="en-US" sz="1200" kern="1200" dirty="0">
              <a:solidFill>
                <a:prstClr val="black"/>
              </a:solidFill>
              <a:latin typeface="Calibri"/>
              <a:ea typeface="+mn-ea"/>
              <a:cs typeface="Arial" charset="0"/>
            </a:endParaRPr>
          </a:p>
          <a:p>
            <a:pPr eaLnBrk="0" fontAlgn="base" hangingPunct="0">
              <a:spcBef>
                <a:spcPct val="0"/>
              </a:spcBef>
              <a:spcAft>
                <a:spcPct val="0"/>
              </a:spcAft>
            </a:pPr>
            <a:r>
              <a:rPr lang="en-US" sz="1200" kern="1200" dirty="0">
                <a:solidFill>
                  <a:prstClr val="black"/>
                </a:solidFill>
                <a:latin typeface="Calibri"/>
                <a:ea typeface="+mn-ea"/>
                <a:cs typeface="Arial" charset="0"/>
              </a:rPr>
              <a:t>The Mississippi Educator and Administrator </a:t>
            </a:r>
            <a:r>
              <a:rPr lang="en-US" sz="1200" kern="1200" dirty="0">
                <a:solidFill>
                  <a:srgbClr val="FF0000"/>
                </a:solidFill>
                <a:latin typeface="Calibri"/>
                <a:ea typeface="+mn-ea"/>
                <a:cs typeface="Arial" charset="0"/>
              </a:rPr>
              <a:t>Professional Growth System </a:t>
            </a:r>
            <a:r>
              <a:rPr lang="en-US" sz="1200" kern="1200" dirty="0">
                <a:solidFill>
                  <a:prstClr val="black"/>
                </a:solidFill>
                <a:latin typeface="Calibri"/>
                <a:ea typeface="+mn-ea"/>
                <a:cs typeface="Arial" charset="0"/>
              </a:rPr>
              <a:t>is designed to facilitate continuous improvement in practice.  The system can be referred to as the Professional Growth System. </a:t>
            </a:r>
            <a:endParaRPr lang="en-US" sz="1200" kern="1200" dirty="0">
              <a:solidFill>
                <a:srgbClr val="FF0000"/>
              </a:solidFill>
              <a:latin typeface="Calibri"/>
              <a:ea typeface="+mn-ea"/>
              <a:cs typeface="Arial" charset="0"/>
            </a:endParaRPr>
          </a:p>
          <a:p>
            <a:pPr eaLnBrk="0" fontAlgn="base" hangingPunct="0">
              <a:spcBef>
                <a:spcPct val="0"/>
              </a:spcBef>
              <a:spcAft>
                <a:spcPct val="0"/>
              </a:spcAft>
            </a:pPr>
            <a:endParaRPr lang="en-US" sz="1200" b="1" kern="1200" dirty="0">
              <a:solidFill>
                <a:prstClr val="black"/>
              </a:solidFill>
              <a:latin typeface="Calibri"/>
              <a:ea typeface="+mn-ea"/>
              <a:cs typeface="Arial" charset="0"/>
            </a:endParaRPr>
          </a:p>
        </p:txBody>
      </p:sp>
      <p:sp>
        <p:nvSpPr>
          <p:cNvPr id="9" name="Date Placeholder 8"/>
          <p:cNvSpPr>
            <a:spLocks noGrp="1"/>
          </p:cNvSpPr>
          <p:nvPr>
            <p:ph type="dt" idx="13"/>
          </p:nvPr>
        </p:nvSpPr>
        <p:spPr/>
        <p:txBody>
          <a:bodyPr/>
          <a:lstStyle/>
          <a:p>
            <a:pPr>
              <a:defRPr/>
            </a:pPr>
            <a:endParaRPr lang="en-US" dirty="0">
              <a:solidFill>
                <a:prstClr val="black"/>
              </a:solidFill>
            </a:endParaRPr>
          </a:p>
        </p:txBody>
      </p:sp>
      <p:sp>
        <p:nvSpPr>
          <p:cNvPr id="10" name="Footer Placeholder 9"/>
          <p:cNvSpPr>
            <a:spLocks noGrp="1"/>
          </p:cNvSpPr>
          <p:nvPr>
            <p:ph type="ftr" sz="quarter" idx="14"/>
          </p:nvPr>
        </p:nvSpPr>
        <p:spPr/>
        <p:txBody>
          <a:bodyPr/>
          <a:lstStyle/>
          <a:p>
            <a:endParaRPr lang="en-US" dirty="0">
              <a:solidFill>
                <a:prstClr val="black"/>
              </a:solidFill>
            </a:endParaRPr>
          </a:p>
        </p:txBody>
      </p:sp>
    </p:spTree>
    <p:extLst>
      <p:ext uri="{BB962C8B-B14F-4D97-AF65-F5344CB8AC3E}">
        <p14:creationId xmlns:p14="http://schemas.microsoft.com/office/powerpoint/2010/main" val="800391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Explain how to use these books</a:t>
            </a:r>
            <a:r>
              <a:rPr lang="en-US" baseline="0" dirty="0"/>
              <a:t> to accomplish this domain and standard. </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35</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071159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l" rtl="0" fontAlgn="base"/>
            <a:r>
              <a:rPr lang="en-US" sz="1800" b="0" i="0" u="none" strike="noStrike" dirty="0">
                <a:solidFill>
                  <a:srgbClr val="FFFFFF"/>
                </a:solidFill>
                <a:effectLst/>
                <a:latin typeface="Arial" panose="020B0604020202020204" pitchFamily="34" charset="0"/>
              </a:rPr>
              <a:t>This session is 45 minutes long. </a:t>
            </a:r>
            <a:r>
              <a:rPr lang="en-US" sz="1800" b="0" i="0" dirty="0">
                <a:solidFill>
                  <a:srgbClr val="FFFFFF"/>
                </a:solidFill>
                <a:effectLst/>
                <a:latin typeface="Arial" panose="020B0604020202020204" pitchFamily="34" charset="0"/>
              </a:rPr>
              <a:t>​</a:t>
            </a:r>
            <a:endParaRPr lang="en-US" b="0" i="0" dirty="0">
              <a:solidFill>
                <a:srgbClr val="FFFFFF"/>
              </a:solidFill>
              <a:effectLst/>
            </a:endParaRPr>
          </a:p>
          <a:p>
            <a:pPr algn="l" rtl="0" fontAlgn="base"/>
            <a:r>
              <a:rPr lang="en-US" sz="1800" b="0" i="0" dirty="0">
                <a:solidFill>
                  <a:srgbClr val="FFFFFF"/>
                </a:solidFill>
                <a:effectLst/>
                <a:latin typeface="Arial" panose="020B0604020202020204" pitchFamily="34" charset="0"/>
              </a:rPr>
              <a:t>​</a:t>
            </a:r>
            <a:endParaRPr lang="en-US" b="0" i="0" dirty="0">
              <a:solidFill>
                <a:srgbClr val="FFFFFF"/>
              </a:solidFill>
              <a:effectLst/>
            </a:endParaRPr>
          </a:p>
          <a:p>
            <a:pPr algn="l" rtl="0" fontAlgn="base"/>
            <a:r>
              <a:rPr lang="en-US" sz="1800" b="0" i="0" u="none" strike="noStrike" dirty="0">
                <a:solidFill>
                  <a:srgbClr val="FFFFFF"/>
                </a:solidFill>
                <a:effectLst/>
                <a:latin typeface="Arial" panose="020B0604020202020204" pitchFamily="34" charset="0"/>
              </a:rPr>
              <a:t>Remind teachers that when we discuss the assessments, we are looking for unbiased, variety, and rubrics/answer keys provided.</a:t>
            </a:r>
            <a:r>
              <a:rPr lang="en-US" sz="1800" b="0" i="0" dirty="0">
                <a:solidFill>
                  <a:srgbClr val="FFFFFF"/>
                </a:solidFill>
                <a:effectLst/>
                <a:latin typeface="Arial" panose="020B0604020202020204" pitchFamily="34" charset="0"/>
              </a:rPr>
              <a:t>​</a:t>
            </a:r>
            <a:endParaRPr lang="en-US" b="0" i="0" dirty="0">
              <a:solidFill>
                <a:srgbClr val="FFFFFF"/>
              </a:solidFill>
              <a:effectLst/>
            </a:endParaRPr>
          </a:p>
          <a:p>
            <a:pPr algn="l" rtl="0" fontAlgn="base"/>
            <a:r>
              <a:rPr lang="en-US" sz="1800" b="0" i="0" dirty="0">
                <a:solidFill>
                  <a:srgbClr val="FFFFFF"/>
                </a:solidFill>
                <a:effectLst/>
                <a:latin typeface="Arial" panose="020B0604020202020204" pitchFamily="34" charset="0"/>
              </a:rPr>
              <a:t>​</a:t>
            </a:r>
            <a:endParaRPr lang="en-US" b="0" i="0" dirty="0">
              <a:solidFill>
                <a:srgbClr val="FFFFFF"/>
              </a:solidFill>
              <a:effectLst/>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36</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906855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Each of these explains an aspect of assessment teachers need to consider when determining Exemplar Quality.</a:t>
            </a:r>
          </a:p>
          <a:p>
            <a:r>
              <a:rPr lang="en-US" dirty="0"/>
              <a:t>This slide is read as:</a:t>
            </a:r>
          </a:p>
          <a:p>
            <a:r>
              <a:rPr lang="en-US" dirty="0"/>
              <a:t>Assessments provide… (Discuss what evidence is required for this)</a:t>
            </a:r>
          </a:p>
          <a:p>
            <a:r>
              <a:rPr lang="en-US" dirty="0"/>
              <a:t>Assessments are accessible and unbiased (Discuss accessibility of materials and unbiased including experiences, grade-level, gender, interests)</a:t>
            </a:r>
          </a:p>
          <a:p>
            <a:r>
              <a:rPr lang="en-US" dirty="0"/>
              <a:t>Assessments include rubrics… (Discuss how rubrics should be objective and leave no wiggle room for biases)</a:t>
            </a:r>
          </a:p>
          <a:p>
            <a:r>
              <a:rPr lang="en-US" dirty="0"/>
              <a:t>Assessments include varied modes of…(discuss how pre-assessments should be used to guide decisions, what types of formative assessments they maybe looking for, why self-assessment might help guide instruction, and the performance task)</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38</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9752138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l" rtl="0" fontAlgn="base"/>
            <a:r>
              <a:rPr lang="en-US" sz="1800" b="0" i="0" u="none" strike="noStrike" dirty="0">
                <a:solidFill>
                  <a:srgbClr val="FFFFFF"/>
                </a:solidFill>
                <a:effectLst/>
                <a:latin typeface="Arial" panose="020B0604020202020204" pitchFamily="34" charset="0"/>
              </a:rPr>
              <a:t>Now that the facilitator has modeled how to find and cite evidence, have the participants locate the MS UNIT and QUALITY packet. </a:t>
            </a:r>
            <a:r>
              <a:rPr lang="en-US" sz="1800" b="0" i="0" dirty="0">
                <a:solidFill>
                  <a:srgbClr val="FFFFFF"/>
                </a:solidFill>
                <a:effectLst/>
                <a:latin typeface="Arial" panose="020B0604020202020204" pitchFamily="34" charset="0"/>
              </a:rPr>
              <a:t>​</a:t>
            </a:r>
            <a:endParaRPr lang="en-US" b="0" i="0" dirty="0">
              <a:solidFill>
                <a:srgbClr val="FFFFFF"/>
              </a:solidFill>
              <a:effectLst/>
            </a:endParaRPr>
          </a:p>
          <a:p>
            <a:pPr algn="l" rtl="0" fontAlgn="base"/>
            <a:r>
              <a:rPr lang="en-US" sz="1800" b="0" i="0" u="none" strike="noStrike" dirty="0">
                <a:solidFill>
                  <a:srgbClr val="FFFFFF"/>
                </a:solidFill>
                <a:effectLst/>
                <a:latin typeface="Arial" panose="020B0604020202020204" pitchFamily="34" charset="0"/>
              </a:rPr>
              <a:t>They will now work with their table to find evidence to support the units exemplar status. </a:t>
            </a:r>
            <a:r>
              <a:rPr lang="en-US" sz="1800" b="0" i="0" dirty="0">
                <a:solidFill>
                  <a:srgbClr val="FFFFFF"/>
                </a:solidFill>
                <a:effectLst/>
                <a:latin typeface="Arial" panose="020B0604020202020204" pitchFamily="34" charset="0"/>
              </a:rPr>
              <a:t>​</a:t>
            </a:r>
            <a:endParaRPr lang="en-US" b="0" i="0" dirty="0">
              <a:solidFill>
                <a:srgbClr val="FFFFFF"/>
              </a:solidFill>
              <a:effectLst/>
            </a:endParaRPr>
          </a:p>
          <a:p>
            <a:pPr algn="l" rtl="0" fontAlgn="base"/>
            <a:r>
              <a:rPr lang="en-US" sz="1800" b="0" i="0" dirty="0">
                <a:solidFill>
                  <a:srgbClr val="FFFFFF"/>
                </a:solidFill>
                <a:effectLst/>
                <a:latin typeface="Arial" panose="020B0604020202020204" pitchFamily="34" charset="0"/>
              </a:rPr>
              <a:t>​</a:t>
            </a:r>
            <a:endParaRPr lang="en-US" b="0" i="0" dirty="0">
              <a:solidFill>
                <a:srgbClr val="FFFFFF"/>
              </a:solidFill>
              <a:effectLst/>
            </a:endParaRPr>
          </a:p>
          <a:p>
            <a:pPr algn="l" rtl="0" fontAlgn="base"/>
            <a:r>
              <a:rPr lang="en-US" sz="1800" b="0" i="0" u="none" strike="noStrike" dirty="0">
                <a:solidFill>
                  <a:srgbClr val="FFFFFF"/>
                </a:solidFill>
                <a:effectLst/>
                <a:latin typeface="Arial" panose="020B0604020202020204" pitchFamily="34" charset="0"/>
              </a:rPr>
              <a:t>Have tables share their findings and facilitate a whole group discussion on the MS units</a:t>
            </a:r>
            <a:r>
              <a:rPr lang="en-US" sz="1800" b="0" i="0" dirty="0">
                <a:solidFill>
                  <a:srgbClr val="FFFFFF"/>
                </a:solidFill>
                <a:effectLst/>
                <a:latin typeface="Arial" panose="020B0604020202020204" pitchFamily="34" charset="0"/>
              </a:rPr>
              <a:t>​</a:t>
            </a:r>
            <a:endParaRPr lang="en-US" b="0" i="0" dirty="0">
              <a:solidFill>
                <a:srgbClr val="FFFFFF"/>
              </a:solidFill>
              <a:effectLst/>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39</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884854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endParaRPr dirty="0"/>
          </a:p>
        </p:txBody>
      </p:sp>
      <p:sp>
        <p:nvSpPr>
          <p:cNvPr id="45" name="Shape 4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0375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FFFFFF"/>
                </a:solidFill>
                <a:effectLst/>
                <a:latin typeface="Arial" panose="020B0604020202020204" pitchFamily="34" charset="0"/>
              </a:rPr>
              <a:t>Allow time to discuss how verifying Assessment can help move them towards being a Level 4 teacher in Standard 3. </a:t>
            </a:r>
            <a:endParaRPr lang="en-US" dirty="0"/>
          </a:p>
          <a:p>
            <a:endParaRPr lang="en-US" dirty="0"/>
          </a:p>
        </p:txBody>
      </p:sp>
      <p:sp>
        <p:nvSpPr>
          <p:cNvPr id="5" name="Slide Number Placeholder 4"/>
          <p:cNvSpPr>
            <a:spLocks noGrp="1"/>
          </p:cNvSpPr>
          <p:nvPr>
            <p:ph type="sldNum" sz="quarter" idx="11"/>
          </p:nvPr>
        </p:nvSpPr>
        <p:spPr/>
        <p:txBody>
          <a:bodyPr/>
          <a:lstStyle/>
          <a:p>
            <a:fld id="{DEC9D1E9-DFA8-4075-938E-73810E693BE7}" type="slidenum">
              <a:rPr lang="en-US" altLang="en-US" smtClean="0">
                <a:solidFill>
                  <a:prstClr val="black"/>
                </a:solidFill>
              </a:rPr>
              <a:pPr/>
              <a:t>41</a:t>
            </a:fld>
            <a:endParaRPr lang="en-US" altLang="en-US" dirty="0">
              <a:solidFill>
                <a:prstClr val="black"/>
              </a:solidFill>
            </a:endParaRPr>
          </a:p>
        </p:txBody>
      </p:sp>
      <p:sp>
        <p:nvSpPr>
          <p:cNvPr id="6" name="Header Placeholder 5"/>
          <p:cNvSpPr>
            <a:spLocks noGrp="1"/>
          </p:cNvSpPr>
          <p:nvPr>
            <p:ph type="hdr" sz="quarter" idx="12"/>
          </p:nvPr>
        </p:nvSpPr>
        <p:spPr/>
        <p:txBody>
          <a:bodyPr/>
          <a:lstStyle/>
          <a:p>
            <a:r>
              <a:rPr lang="en-US" dirty="0">
                <a:solidFill>
                  <a:prstClr val="black"/>
                </a:solidFill>
              </a:rPr>
              <a:t>Professional Growth System </a:t>
            </a:r>
          </a:p>
        </p:txBody>
      </p:sp>
      <p:sp>
        <p:nvSpPr>
          <p:cNvPr id="8" name="TextBox 7"/>
          <p:cNvSpPr txBox="1"/>
          <p:nvPr/>
        </p:nvSpPr>
        <p:spPr>
          <a:xfrm>
            <a:off x="458070" y="668108"/>
            <a:ext cx="2241003" cy="1927403"/>
          </a:xfrm>
          <a:prstGeom prst="rect">
            <a:avLst/>
          </a:prstGeom>
          <a:noFill/>
        </p:spPr>
        <p:txBody>
          <a:bodyPr wrap="square" rtlCol="0">
            <a:spAutoFit/>
          </a:bodyPr>
          <a:lstStyle/>
          <a:p>
            <a:pPr eaLnBrk="0" fontAlgn="base" hangingPunct="0">
              <a:spcBef>
                <a:spcPct val="0"/>
              </a:spcBef>
              <a:spcAft>
                <a:spcPct val="0"/>
              </a:spcAft>
            </a:pPr>
            <a:r>
              <a:rPr lang="en-US" sz="1200" b="1" kern="1200" dirty="0">
                <a:solidFill>
                  <a:prstClr val="black"/>
                </a:solidFill>
                <a:latin typeface="Calibri"/>
                <a:ea typeface="+mn-ea"/>
                <a:cs typeface="Arial" charset="0"/>
              </a:rPr>
              <a:t>Key Point:</a:t>
            </a:r>
          </a:p>
          <a:p>
            <a:pPr eaLnBrk="0" fontAlgn="base" hangingPunct="0">
              <a:spcBef>
                <a:spcPct val="0"/>
              </a:spcBef>
              <a:spcAft>
                <a:spcPct val="0"/>
              </a:spcAft>
            </a:pPr>
            <a:endParaRPr lang="en-US" sz="1200" kern="1200" dirty="0">
              <a:solidFill>
                <a:prstClr val="black"/>
              </a:solidFill>
              <a:latin typeface="Calibri"/>
              <a:ea typeface="+mn-ea"/>
              <a:cs typeface="Arial" charset="0"/>
            </a:endParaRPr>
          </a:p>
          <a:p>
            <a:pPr eaLnBrk="0" fontAlgn="base" hangingPunct="0">
              <a:spcBef>
                <a:spcPct val="0"/>
              </a:spcBef>
              <a:spcAft>
                <a:spcPct val="0"/>
              </a:spcAft>
            </a:pPr>
            <a:r>
              <a:rPr lang="en-US" sz="1200" kern="1200" dirty="0">
                <a:solidFill>
                  <a:prstClr val="black"/>
                </a:solidFill>
                <a:latin typeface="Calibri"/>
                <a:ea typeface="+mn-ea"/>
                <a:cs typeface="Arial" charset="0"/>
              </a:rPr>
              <a:t>The Mississippi Educator and Administrator </a:t>
            </a:r>
            <a:r>
              <a:rPr lang="en-US" sz="1200" kern="1200" dirty="0">
                <a:solidFill>
                  <a:srgbClr val="FF0000"/>
                </a:solidFill>
                <a:latin typeface="Calibri"/>
                <a:ea typeface="+mn-ea"/>
                <a:cs typeface="Arial" charset="0"/>
              </a:rPr>
              <a:t>Professional Growth System </a:t>
            </a:r>
            <a:r>
              <a:rPr lang="en-US" sz="1200" kern="1200" dirty="0">
                <a:solidFill>
                  <a:prstClr val="black"/>
                </a:solidFill>
                <a:latin typeface="Calibri"/>
                <a:ea typeface="+mn-ea"/>
                <a:cs typeface="Arial" charset="0"/>
              </a:rPr>
              <a:t>is designed to facilitate continuous improvement in practice.  The system can be referred to as the Professional Growth System. </a:t>
            </a:r>
            <a:endParaRPr lang="en-US" sz="1200" kern="1200" dirty="0">
              <a:solidFill>
                <a:srgbClr val="FF0000"/>
              </a:solidFill>
              <a:latin typeface="Calibri"/>
              <a:ea typeface="+mn-ea"/>
              <a:cs typeface="Arial" charset="0"/>
            </a:endParaRPr>
          </a:p>
          <a:p>
            <a:pPr eaLnBrk="0" fontAlgn="base" hangingPunct="0">
              <a:spcBef>
                <a:spcPct val="0"/>
              </a:spcBef>
              <a:spcAft>
                <a:spcPct val="0"/>
              </a:spcAft>
            </a:pPr>
            <a:endParaRPr lang="en-US" sz="1200" b="1" kern="1200" dirty="0">
              <a:solidFill>
                <a:prstClr val="black"/>
              </a:solidFill>
              <a:latin typeface="Calibri"/>
              <a:ea typeface="+mn-ea"/>
              <a:cs typeface="Arial" charset="0"/>
            </a:endParaRPr>
          </a:p>
        </p:txBody>
      </p:sp>
      <p:sp>
        <p:nvSpPr>
          <p:cNvPr id="9" name="Date Placeholder 8"/>
          <p:cNvSpPr>
            <a:spLocks noGrp="1"/>
          </p:cNvSpPr>
          <p:nvPr>
            <p:ph type="dt" idx="13"/>
          </p:nvPr>
        </p:nvSpPr>
        <p:spPr/>
        <p:txBody>
          <a:bodyPr/>
          <a:lstStyle/>
          <a:p>
            <a:pPr>
              <a:defRPr/>
            </a:pPr>
            <a:endParaRPr lang="en-US" dirty="0">
              <a:solidFill>
                <a:prstClr val="black"/>
              </a:solidFill>
            </a:endParaRPr>
          </a:p>
        </p:txBody>
      </p:sp>
      <p:sp>
        <p:nvSpPr>
          <p:cNvPr id="10" name="Footer Placeholder 9"/>
          <p:cNvSpPr>
            <a:spLocks noGrp="1"/>
          </p:cNvSpPr>
          <p:nvPr>
            <p:ph type="ftr" sz="quarter" idx="14"/>
          </p:nvPr>
        </p:nvSpPr>
        <p:spPr/>
        <p:txBody>
          <a:bodyPr/>
          <a:lstStyle/>
          <a:p>
            <a:endParaRPr lang="en-US" dirty="0">
              <a:solidFill>
                <a:prstClr val="black"/>
              </a:solidFill>
            </a:endParaRPr>
          </a:p>
        </p:txBody>
      </p:sp>
    </p:spTree>
    <p:extLst>
      <p:ext uri="{BB962C8B-B14F-4D97-AF65-F5344CB8AC3E}">
        <p14:creationId xmlns:p14="http://schemas.microsoft.com/office/powerpoint/2010/main" val="8003910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b="0" i="0" u="none" strike="noStrike" dirty="0">
                <a:solidFill>
                  <a:srgbClr val="FFFFFF"/>
                </a:solidFill>
                <a:effectLst/>
                <a:latin typeface="Arial" panose="020B0604020202020204" pitchFamily="34" charset="0"/>
              </a:rPr>
              <a:t>This part is only 15 minutes total. </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42</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58860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b="0" i="0" u="none" strike="noStrike" dirty="0">
                <a:solidFill>
                  <a:srgbClr val="FFFFFF"/>
                </a:solidFill>
                <a:effectLst/>
                <a:latin typeface="Arial" panose="020B0604020202020204" pitchFamily="34" charset="0"/>
              </a:rPr>
              <a:t>This part is only 15 minutes total. </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45</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715793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46</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783962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b="0" i="0" u="none" strike="noStrike" dirty="0">
                <a:solidFill>
                  <a:srgbClr val="FFFFFF"/>
                </a:solidFill>
                <a:effectLst/>
                <a:latin typeface="Arial" panose="020B0604020202020204" pitchFamily="34" charset="0"/>
              </a:rPr>
              <a:t>This part is only 15 minutes total. </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47</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964737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l" rtl="0" fontAlgn="base"/>
            <a:r>
              <a:rPr lang="en-US" sz="1800" b="0" i="0" u="none" strike="noStrike" dirty="0">
                <a:solidFill>
                  <a:srgbClr val="FFFFFF"/>
                </a:solidFill>
                <a:effectLst/>
                <a:latin typeface="Arial" panose="020B0604020202020204" pitchFamily="34" charset="0"/>
              </a:rPr>
              <a:t>The Exemplar Quality Review we used today was based on the </a:t>
            </a:r>
            <a:r>
              <a:rPr lang="en-US" sz="1800" b="0" i="0" u="none" strike="noStrike" dirty="0" err="1">
                <a:solidFill>
                  <a:srgbClr val="FFFFFF"/>
                </a:solidFill>
                <a:effectLst/>
                <a:latin typeface="Arial" panose="020B0604020202020204" pitchFamily="34" charset="0"/>
              </a:rPr>
              <a:t>EQuIP</a:t>
            </a:r>
            <a:r>
              <a:rPr lang="en-US" sz="1800" b="0" i="0" u="none" strike="noStrike" dirty="0">
                <a:solidFill>
                  <a:srgbClr val="FFFFFF"/>
                </a:solidFill>
                <a:effectLst/>
                <a:latin typeface="Arial" panose="020B0604020202020204" pitchFamily="34" charset="0"/>
              </a:rPr>
              <a:t> Rubric, which is used to evaluate units for exemplarity. </a:t>
            </a:r>
            <a:r>
              <a:rPr lang="en-US" sz="1800" b="0" i="0" dirty="0">
                <a:solidFill>
                  <a:srgbClr val="FFFFFF"/>
                </a:solidFill>
                <a:effectLst/>
                <a:latin typeface="Arial" panose="020B0604020202020204" pitchFamily="34" charset="0"/>
              </a:rPr>
              <a:t>​</a:t>
            </a:r>
            <a:endParaRPr lang="en-US" b="0" i="0" dirty="0">
              <a:solidFill>
                <a:srgbClr val="FFFFFF"/>
              </a:solidFill>
              <a:effectLst/>
            </a:endParaRPr>
          </a:p>
          <a:p>
            <a:pPr algn="l" rtl="0" fontAlgn="base"/>
            <a:r>
              <a:rPr lang="en-US" sz="1800" b="0" i="0" u="none" strike="noStrike" dirty="0">
                <a:solidFill>
                  <a:srgbClr val="FFFFFF"/>
                </a:solidFill>
                <a:effectLst/>
                <a:latin typeface="Arial" panose="020B0604020202020204" pitchFamily="34" charset="0"/>
              </a:rPr>
              <a:t>You can find the rubric at </a:t>
            </a:r>
            <a:r>
              <a:rPr lang="en-US" sz="1800" b="0" i="0" dirty="0">
                <a:solidFill>
                  <a:srgbClr val="FFFFFF"/>
                </a:solidFill>
                <a:effectLst/>
                <a:latin typeface="Arial" panose="020B0604020202020204" pitchFamily="34" charset="0"/>
              </a:rPr>
              <a:t>​</a:t>
            </a:r>
            <a:endParaRPr lang="en-US" b="0" i="0" dirty="0">
              <a:solidFill>
                <a:srgbClr val="FFFFFF"/>
              </a:solidFill>
              <a:effectLst/>
            </a:endParaRPr>
          </a:p>
          <a:p>
            <a:pPr algn="l" rtl="0" fontAlgn="base"/>
            <a:r>
              <a:rPr lang="en-US" sz="1800" b="0" i="0" u="none" strike="noStrike" dirty="0">
                <a:solidFill>
                  <a:srgbClr val="FFFFFF"/>
                </a:solidFill>
                <a:effectLst/>
                <a:latin typeface="Arial" panose="020B0604020202020204" pitchFamily="34" charset="0"/>
              </a:rPr>
              <a:t>https://www.achieve.org/our-initiatives/equip/rubrics-and-feedback-forms </a:t>
            </a:r>
            <a:endParaRPr lang="en-US" b="0" i="0" dirty="0">
              <a:solidFill>
                <a:srgbClr val="FFFFFF"/>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5" name="Slide Number Placeholder 4"/>
          <p:cNvSpPr>
            <a:spLocks noGrp="1"/>
          </p:cNvSpPr>
          <p:nvPr>
            <p:ph type="sldNum" sz="quarter" idx="11"/>
          </p:nvPr>
        </p:nvSpPr>
        <p:spPr/>
        <p:txBody>
          <a:bodyPr/>
          <a:lstStyle/>
          <a:p>
            <a:fld id="{DEC9D1E9-DFA8-4075-938E-73810E693BE7}" type="slidenum">
              <a:rPr lang="en-US" altLang="en-US" smtClean="0">
                <a:solidFill>
                  <a:prstClr val="black"/>
                </a:solidFill>
              </a:rPr>
              <a:pPr/>
              <a:t>50</a:t>
            </a:fld>
            <a:endParaRPr lang="en-US" altLang="en-US" dirty="0">
              <a:solidFill>
                <a:prstClr val="black"/>
              </a:solidFill>
            </a:endParaRPr>
          </a:p>
        </p:txBody>
      </p:sp>
      <p:sp>
        <p:nvSpPr>
          <p:cNvPr id="6" name="Header Placeholder 5"/>
          <p:cNvSpPr>
            <a:spLocks noGrp="1"/>
          </p:cNvSpPr>
          <p:nvPr>
            <p:ph type="hdr" sz="quarter" idx="12"/>
          </p:nvPr>
        </p:nvSpPr>
        <p:spPr/>
        <p:txBody>
          <a:bodyPr/>
          <a:lstStyle/>
          <a:p>
            <a:r>
              <a:rPr lang="en-US" dirty="0">
                <a:solidFill>
                  <a:prstClr val="black"/>
                </a:solidFill>
              </a:rPr>
              <a:t>Professional Growth System </a:t>
            </a:r>
          </a:p>
        </p:txBody>
      </p:sp>
      <p:sp>
        <p:nvSpPr>
          <p:cNvPr id="8" name="TextBox 7"/>
          <p:cNvSpPr txBox="1"/>
          <p:nvPr/>
        </p:nvSpPr>
        <p:spPr>
          <a:xfrm>
            <a:off x="458070" y="668108"/>
            <a:ext cx="2241003" cy="1927403"/>
          </a:xfrm>
          <a:prstGeom prst="rect">
            <a:avLst/>
          </a:prstGeom>
          <a:noFill/>
        </p:spPr>
        <p:txBody>
          <a:bodyPr wrap="square" rtlCol="0">
            <a:spAutoFit/>
          </a:bodyPr>
          <a:lstStyle/>
          <a:p>
            <a:pPr eaLnBrk="0" fontAlgn="base" hangingPunct="0">
              <a:spcBef>
                <a:spcPct val="0"/>
              </a:spcBef>
              <a:spcAft>
                <a:spcPct val="0"/>
              </a:spcAft>
            </a:pPr>
            <a:r>
              <a:rPr lang="en-US" sz="1200" b="1" kern="1200" dirty="0">
                <a:solidFill>
                  <a:prstClr val="black"/>
                </a:solidFill>
                <a:latin typeface="Calibri"/>
                <a:ea typeface="+mn-ea"/>
                <a:cs typeface="Arial" charset="0"/>
              </a:rPr>
              <a:t>Key Point:</a:t>
            </a:r>
          </a:p>
          <a:p>
            <a:pPr eaLnBrk="0" fontAlgn="base" hangingPunct="0">
              <a:spcBef>
                <a:spcPct val="0"/>
              </a:spcBef>
              <a:spcAft>
                <a:spcPct val="0"/>
              </a:spcAft>
            </a:pPr>
            <a:endParaRPr lang="en-US" sz="1200" kern="1200" dirty="0">
              <a:solidFill>
                <a:prstClr val="black"/>
              </a:solidFill>
              <a:latin typeface="Calibri"/>
              <a:ea typeface="+mn-ea"/>
              <a:cs typeface="Arial" charset="0"/>
            </a:endParaRPr>
          </a:p>
          <a:p>
            <a:pPr eaLnBrk="0" fontAlgn="base" hangingPunct="0">
              <a:spcBef>
                <a:spcPct val="0"/>
              </a:spcBef>
              <a:spcAft>
                <a:spcPct val="0"/>
              </a:spcAft>
            </a:pPr>
            <a:r>
              <a:rPr lang="en-US" sz="1200" kern="1200" dirty="0">
                <a:solidFill>
                  <a:prstClr val="black"/>
                </a:solidFill>
                <a:latin typeface="Calibri"/>
                <a:ea typeface="+mn-ea"/>
                <a:cs typeface="Arial" charset="0"/>
              </a:rPr>
              <a:t>The Mississippi Educator and Administrator </a:t>
            </a:r>
            <a:r>
              <a:rPr lang="en-US" sz="1200" kern="1200" dirty="0">
                <a:solidFill>
                  <a:srgbClr val="FF0000"/>
                </a:solidFill>
                <a:latin typeface="Calibri"/>
                <a:ea typeface="+mn-ea"/>
                <a:cs typeface="Arial" charset="0"/>
              </a:rPr>
              <a:t>Professional Growth System </a:t>
            </a:r>
            <a:r>
              <a:rPr lang="en-US" sz="1200" kern="1200" dirty="0">
                <a:solidFill>
                  <a:prstClr val="black"/>
                </a:solidFill>
                <a:latin typeface="Calibri"/>
                <a:ea typeface="+mn-ea"/>
                <a:cs typeface="Arial" charset="0"/>
              </a:rPr>
              <a:t>is designed to facilitate continuous improvement in practice.  The system can be referred to as the Professional Growth System. </a:t>
            </a:r>
            <a:endParaRPr lang="en-US" sz="1200" kern="1200" dirty="0">
              <a:solidFill>
                <a:srgbClr val="FF0000"/>
              </a:solidFill>
              <a:latin typeface="Calibri"/>
              <a:ea typeface="+mn-ea"/>
              <a:cs typeface="Arial" charset="0"/>
            </a:endParaRPr>
          </a:p>
          <a:p>
            <a:pPr eaLnBrk="0" fontAlgn="base" hangingPunct="0">
              <a:spcBef>
                <a:spcPct val="0"/>
              </a:spcBef>
              <a:spcAft>
                <a:spcPct val="0"/>
              </a:spcAft>
            </a:pPr>
            <a:endParaRPr lang="en-US" sz="1200" b="1" kern="1200" dirty="0">
              <a:solidFill>
                <a:prstClr val="black"/>
              </a:solidFill>
              <a:latin typeface="Calibri"/>
              <a:ea typeface="+mn-ea"/>
              <a:cs typeface="Arial" charset="0"/>
            </a:endParaRPr>
          </a:p>
        </p:txBody>
      </p:sp>
      <p:sp>
        <p:nvSpPr>
          <p:cNvPr id="9" name="Date Placeholder 8"/>
          <p:cNvSpPr>
            <a:spLocks noGrp="1"/>
          </p:cNvSpPr>
          <p:nvPr>
            <p:ph type="dt" idx="13"/>
          </p:nvPr>
        </p:nvSpPr>
        <p:spPr/>
        <p:txBody>
          <a:bodyPr/>
          <a:lstStyle/>
          <a:p>
            <a:pPr>
              <a:defRPr/>
            </a:pPr>
            <a:endParaRPr lang="en-US" dirty="0">
              <a:solidFill>
                <a:prstClr val="black"/>
              </a:solidFill>
            </a:endParaRPr>
          </a:p>
        </p:txBody>
      </p:sp>
      <p:sp>
        <p:nvSpPr>
          <p:cNvPr id="10" name="Footer Placeholder 9"/>
          <p:cNvSpPr>
            <a:spLocks noGrp="1"/>
          </p:cNvSpPr>
          <p:nvPr>
            <p:ph type="ftr" sz="quarter" idx="14"/>
          </p:nvPr>
        </p:nvSpPr>
        <p:spPr/>
        <p:txBody>
          <a:bodyPr/>
          <a:lstStyle/>
          <a:p>
            <a:endParaRPr lang="en-US" dirty="0">
              <a:solidFill>
                <a:prstClr val="black"/>
              </a:solidFill>
            </a:endParaRPr>
          </a:p>
        </p:txBody>
      </p:sp>
    </p:spTree>
    <p:extLst>
      <p:ext uri="{BB962C8B-B14F-4D97-AF65-F5344CB8AC3E}">
        <p14:creationId xmlns:p14="http://schemas.microsoft.com/office/powerpoint/2010/main" val="31165475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A2453FF8-86A8-4C38-91FE-175750F3C604}"/>
              </a:ext>
            </a:extLst>
          </p:cNvPr>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a:extLst>
              <a:ext uri="{FF2B5EF4-FFF2-40B4-BE49-F238E27FC236}">
                <a16:creationId xmlns:a16="http://schemas.microsoft.com/office/drawing/2014/main" id="{080FE587-E7CC-413C-AC15-176766D513F7}"/>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Date Placeholder 3">
            <a:extLst>
              <a:ext uri="{FF2B5EF4-FFF2-40B4-BE49-F238E27FC236}">
                <a16:creationId xmlns:a16="http://schemas.microsoft.com/office/drawing/2014/main" id="{0CF59A15-AFEF-4265-A97F-29F0A44D4DA0}"/>
              </a:ext>
            </a:extLst>
          </p:cNvPr>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365" name="Slide Number Placeholder 4">
            <a:extLst>
              <a:ext uri="{FF2B5EF4-FFF2-40B4-BE49-F238E27FC236}">
                <a16:creationId xmlns:a16="http://schemas.microsoft.com/office/drawing/2014/main" id="{9788FB88-1A7A-4A6C-9AFA-80A30064E9AD}"/>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13D67A-13FB-4E6C-A9F5-0F3879CBD5A5}"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01555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701675" y="4416425"/>
            <a:ext cx="5607000" cy="4183200"/>
          </a:xfrm>
          <a:prstGeom prst="rect">
            <a:avLst/>
          </a:prstGeom>
        </p:spPr>
        <p:txBody>
          <a:bodyPr lIns="91425" tIns="91425" rIns="91425" bIns="91425" anchor="t" anchorCtr="0">
            <a:noAutofit/>
          </a:bodyPr>
          <a:lstStyle/>
          <a:p>
            <a:pPr rtl="0" fontAlgn="base"/>
            <a:r>
              <a:rPr lang="en-US" sz="1800" b="0" i="0" u="none" strike="noStrike" kern="1200" cap="none" dirty="0">
                <a:solidFill>
                  <a:schemeClr val="tx1"/>
                </a:solidFill>
                <a:effectLst/>
                <a:latin typeface="+mn-lt"/>
                <a:ea typeface="+mn-ea"/>
                <a:cs typeface="+mn-cs"/>
              </a:rPr>
              <a:t>On this slide, briefly touch on the goals of the day. </a:t>
            </a:r>
            <a:endParaRPr dirty="0"/>
          </a:p>
        </p:txBody>
      </p:sp>
      <p:sp>
        <p:nvSpPr>
          <p:cNvPr id="53" name="Shape 53"/>
          <p:cNvSpPr txBox="1">
            <a:spLocks noGrp="1"/>
          </p:cNvSpPr>
          <p:nvPr>
            <p:ph type="sldNum" idx="12"/>
          </p:nvPr>
        </p:nvSpPr>
        <p:spPr>
          <a:xfrm>
            <a:off x="3971925" y="8829675"/>
            <a:ext cx="3036900" cy="465000"/>
          </a:xfrm>
          <a:prstGeom prst="rect">
            <a:avLst/>
          </a:prstGeom>
        </p:spPr>
        <p:txBody>
          <a:bodyPr lIns="92275" tIns="46125" rIns="92275" bIns="46125" anchor="b" anchorCtr="0">
            <a:noAutofit/>
          </a:bodyPr>
          <a:lstStyle/>
          <a:p>
            <a:pPr lvl="0">
              <a:spcBef>
                <a:spcPts val="0"/>
              </a:spcBef>
              <a:buClr>
                <a:srgbClr val="000000"/>
              </a:buClr>
              <a:buSzPct val="25000"/>
              <a:buFont typeface="Arial"/>
              <a:buNone/>
            </a:pPr>
            <a:fld id="{00000000-1234-1234-1234-123412341234}" type="slidenum">
              <a:rPr lang="en-US"/>
              <a:t>5</a:t>
            </a:fld>
            <a:endParaRPr lang="en-US" dirty="0"/>
          </a:p>
        </p:txBody>
      </p:sp>
    </p:spTree>
    <p:extLst>
      <p:ext uri="{BB962C8B-B14F-4D97-AF65-F5344CB8AC3E}">
        <p14:creationId xmlns:p14="http://schemas.microsoft.com/office/powerpoint/2010/main" val="4132355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rtl="0" fontAlgn="base"/>
            <a:r>
              <a:rPr lang="en-US" sz="1800" b="0" i="0" u="none" strike="noStrike" kern="1200" cap="none" dirty="0">
                <a:solidFill>
                  <a:schemeClr val="tx1"/>
                </a:solidFill>
                <a:effectLst/>
                <a:latin typeface="+mn-lt"/>
                <a:ea typeface="+mn-ea"/>
                <a:cs typeface="+mn-cs"/>
              </a:rPr>
              <a:t>These are the norms we are asking the teachers to follow during the training session. ​</a:t>
            </a:r>
          </a:p>
          <a:p>
            <a:pPr marL="285750" indent="-285750" rtl="0" fontAlgn="base">
              <a:buFont typeface="Arial" panose="020B0604020202020204" pitchFamily="34" charset="0"/>
              <a:buChar char="•"/>
            </a:pPr>
            <a:r>
              <a:rPr lang="en-US" sz="1800" b="0" i="0" u="none" strike="noStrike" kern="1200" cap="none" dirty="0">
                <a:solidFill>
                  <a:schemeClr val="tx1"/>
                </a:solidFill>
                <a:effectLst/>
                <a:latin typeface="+mn-lt"/>
                <a:ea typeface="+mn-ea"/>
                <a:cs typeface="+mn-cs"/>
              </a:rPr>
              <a:t>When asking them to silence, tell them you understand things come up, but to please step outside if they need to use their phone during the session. ​</a:t>
            </a:r>
          </a:p>
          <a:p>
            <a:pPr marL="285750" indent="-285750" rtl="0" fontAlgn="base">
              <a:buFont typeface="Arial" panose="020B0604020202020204" pitchFamily="34" charset="0"/>
              <a:buChar char="•"/>
            </a:pPr>
            <a:r>
              <a:rPr lang="en-US" sz="1800" b="0" i="0" u="none" strike="noStrike" kern="1200" cap="none" dirty="0">
                <a:solidFill>
                  <a:schemeClr val="tx1"/>
                </a:solidFill>
                <a:effectLst/>
                <a:latin typeface="+mn-lt"/>
                <a:ea typeface="+mn-ea"/>
                <a:cs typeface="+mn-cs"/>
              </a:rPr>
              <a:t>Groups will be less than 25, but some participants may be less willing to share than others. Encourage them to ask if they need clarification or to write their question on a post-it note so you can make sure everyone leaves with a solid understanding of exemplar units. ​</a:t>
            </a:r>
          </a:p>
          <a:p>
            <a:pPr marL="285750" indent="-285750" rtl="0" fontAlgn="base">
              <a:buFont typeface="Arial" panose="020B0604020202020204" pitchFamily="34" charset="0"/>
              <a:buChar char="•"/>
            </a:pPr>
            <a:r>
              <a:rPr lang="en-US" sz="1800" b="0" i="0" u="none" strike="noStrike" kern="1200" cap="none" dirty="0">
                <a:solidFill>
                  <a:schemeClr val="tx1"/>
                </a:solidFill>
                <a:effectLst/>
                <a:latin typeface="+mn-lt"/>
                <a:ea typeface="+mn-ea"/>
                <a:cs typeface="+mn-cs"/>
              </a:rPr>
              <a:t>Point out the parking lot/poster broken up into the 4 elements. Ask participants to add post-its with questions to each section as they come up if they want something addressed when it’s not being discussed. ​</a:t>
            </a:r>
          </a:p>
          <a:p>
            <a:pPr marL="285750" indent="-285750" rtl="0" fontAlgn="base">
              <a:buFont typeface="Arial" panose="020B0604020202020204" pitchFamily="34" charset="0"/>
              <a:buChar char="•"/>
            </a:pPr>
            <a:r>
              <a:rPr lang="en-US" sz="1800" b="0" i="0" u="none" strike="noStrike" kern="1200" cap="none" dirty="0">
                <a:solidFill>
                  <a:schemeClr val="tx1"/>
                </a:solidFill>
                <a:effectLst/>
                <a:latin typeface="+mn-lt"/>
                <a:ea typeface="+mn-ea"/>
                <a:cs typeface="+mn-cs"/>
              </a:rPr>
              <a:t>Explain that we will be asking them to share at their table and with partners across the room. Ask they are willing to share with their partners and are active listeners as well.​</a:t>
            </a:r>
          </a:p>
          <a:p>
            <a:pPr rtl="0" fontAlgn="base"/>
            <a:r>
              <a:rPr lang="en-US" sz="1800" b="0" i="0" u="none" strike="noStrike" kern="1200" cap="none"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6</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686690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rtl="0" fontAlgn="base"/>
            <a:r>
              <a:rPr lang="en-US" sz="1800" b="0" i="0" u="none" strike="noStrike" kern="1200" cap="none" dirty="0">
                <a:solidFill>
                  <a:schemeClr val="tx1"/>
                </a:solidFill>
                <a:effectLst/>
                <a:latin typeface="+mn-lt"/>
                <a:ea typeface="+mn-ea"/>
                <a:cs typeface="+mn-cs"/>
              </a:rPr>
              <a:t>Tell participants they should have received a copy of the agenda when they signed in, but you want to reinforce the schedule.​</a:t>
            </a:r>
          </a:p>
          <a:p>
            <a:pPr rtl="0" fontAlgn="base"/>
            <a:r>
              <a:rPr lang="en-US" sz="1800" b="0" i="0" u="none" strike="noStrike" kern="1200" cap="none" dirty="0">
                <a:solidFill>
                  <a:schemeClr val="tx1"/>
                </a:solidFill>
                <a:effectLst/>
                <a:latin typeface="+mn-lt"/>
                <a:ea typeface="+mn-ea"/>
                <a:cs typeface="+mn-cs"/>
              </a:rPr>
              <a:t>Lunch will be from 11-12:15, and you will start promptly at 12:30, so please plan to be on time. </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7</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933651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rtl="0" fontAlgn="base"/>
            <a:r>
              <a:rPr lang="en-US" sz="1800" b="0" i="0" u="none" strike="noStrike" kern="1200" cap="none" dirty="0">
                <a:solidFill>
                  <a:schemeClr val="tx1"/>
                </a:solidFill>
                <a:effectLst/>
                <a:latin typeface="+mn-lt"/>
                <a:ea typeface="+mn-ea"/>
                <a:cs typeface="+mn-cs"/>
              </a:rPr>
              <a:t>At this time, teachers will complete the clock partner activity sheet to determine who they will be working with throughout the day. ​</a:t>
            </a:r>
          </a:p>
          <a:p>
            <a:pPr rtl="0" fontAlgn="base"/>
            <a:r>
              <a:rPr lang="en-US" sz="1800" b="0" i="0" u="none" strike="noStrike" kern="1200" cap="none" dirty="0">
                <a:solidFill>
                  <a:schemeClr val="tx1"/>
                </a:solidFill>
                <a:effectLst/>
                <a:latin typeface="+mn-lt"/>
                <a:ea typeface="+mn-ea"/>
                <a:cs typeface="+mn-cs"/>
              </a:rPr>
              <a:t>Instruct teachers to find their clock sheet and something to write with. They will then walk around the room and find someone to fill each appointment space on their sheet following the guidelines above. ​</a:t>
            </a:r>
          </a:p>
          <a:p>
            <a:pPr rtl="0" fontAlgn="base"/>
            <a:r>
              <a:rPr lang="en-US" sz="1800" b="0" i="0" u="none" strike="noStrike" kern="1200" cap="none" dirty="0">
                <a:solidFill>
                  <a:schemeClr val="tx1"/>
                </a:solidFill>
                <a:effectLst/>
                <a:latin typeface="+mn-lt"/>
                <a:ea typeface="+mn-ea"/>
                <a:cs typeface="+mn-cs"/>
              </a:rPr>
              <a:t>If there is no one in the room that matches that description, find the closest option. ​</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9</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53646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sz="1800" b="0" i="0" u="none" strike="noStrike" dirty="0">
                <a:solidFill>
                  <a:srgbClr val="FFFFFF"/>
                </a:solidFill>
                <a:effectLst/>
                <a:latin typeface="Arial" panose="020B0604020202020204" pitchFamily="34" charset="0"/>
              </a:rPr>
              <a:t>At this time, make sure everyone identifies the two documents. </a:t>
            </a:r>
          </a:p>
          <a:p>
            <a:pPr algn="l" rtl="0" fontAlgn="base">
              <a:buFont typeface="Arial" panose="020B0604020202020204" pitchFamily="34" charset="0"/>
              <a:buNone/>
            </a:pPr>
            <a:r>
              <a:rPr lang="en-US" sz="1800" b="0" i="0" u="none" strike="noStrike" dirty="0">
                <a:solidFill>
                  <a:srgbClr val="FFFFFF"/>
                </a:solidFill>
                <a:effectLst/>
                <a:latin typeface="Arial" panose="020B0604020202020204" pitchFamily="34" charset="0"/>
              </a:rPr>
              <a:t>Starting with the Exemplar Quality Review Packet: </a:t>
            </a:r>
          </a:p>
          <a:p>
            <a:pPr marL="285750" indent="-285750" algn="l" rtl="0" fontAlgn="base">
              <a:buFont typeface="Arial" panose="020B0604020202020204" pitchFamily="34" charset="0"/>
              <a:buChar char="•"/>
            </a:pPr>
            <a:r>
              <a:rPr lang="en-US" sz="1800" b="0" i="0" u="none" strike="noStrike" dirty="0">
                <a:solidFill>
                  <a:srgbClr val="FFFFFF"/>
                </a:solidFill>
                <a:effectLst/>
                <a:latin typeface="Arial" panose="020B0604020202020204" pitchFamily="34" charset="0"/>
              </a:rPr>
              <a:t>Give participants time to highlight the headers, each in a different color: Alignment, Key Shifts, Instructional Support, and Assessment. This will alleviate confusion when you get to Instructional Supports since it’s 2 pages long. </a:t>
            </a:r>
          </a:p>
          <a:p>
            <a:pPr marL="0" indent="0" algn="l" rtl="0" fontAlgn="base">
              <a:buFont typeface="Arial" panose="020B0604020202020204" pitchFamily="34" charset="0"/>
              <a:buNone/>
            </a:pPr>
            <a:r>
              <a:rPr lang="en-US" sz="1800" b="0" i="0" u="none" strike="noStrike" dirty="0">
                <a:solidFill>
                  <a:srgbClr val="FFFFFF"/>
                </a:solidFill>
                <a:effectLst/>
                <a:latin typeface="Arial" panose="020B0604020202020204" pitchFamily="34" charset="0"/>
              </a:rPr>
              <a:t>Guide participants to the last page with the Key to Scoring. </a:t>
            </a:r>
          </a:p>
          <a:p>
            <a:pPr marL="285750" indent="-285750" algn="l" rtl="0" fontAlgn="base">
              <a:buFont typeface="Arial" panose="020B0604020202020204" pitchFamily="34" charset="0"/>
              <a:buChar char="•"/>
            </a:pPr>
            <a:r>
              <a:rPr lang="en-US" sz="1800" b="0" i="0" u="none" strike="noStrike" dirty="0">
                <a:solidFill>
                  <a:srgbClr val="FFFFFF"/>
                </a:solidFill>
                <a:effectLst/>
                <a:latin typeface="Arial" panose="020B0604020202020204" pitchFamily="34" charset="0"/>
              </a:rPr>
              <a:t>Ask them to highlight the words “most to all,” “many,” “some,” and “does not meet” for Element I. Explain that a unit must score a 2-3 to move on to the other Elements. </a:t>
            </a:r>
          </a:p>
          <a:p>
            <a:pPr marL="285750" indent="-285750" algn="l" rtl="0" fontAlgn="base">
              <a:buFont typeface="Arial" panose="020B0604020202020204" pitchFamily="34" charset="0"/>
              <a:buChar char="•"/>
            </a:pPr>
            <a:r>
              <a:rPr lang="en-US" sz="1800" b="0" i="0" u="none" strike="noStrike" dirty="0">
                <a:solidFill>
                  <a:srgbClr val="FFFFFF"/>
                </a:solidFill>
                <a:effectLst/>
                <a:latin typeface="Arial" panose="020B0604020202020204" pitchFamily="34" charset="0"/>
              </a:rPr>
              <a:t>Repeat this process for the Element II, III, IV Scoring. </a:t>
            </a:r>
          </a:p>
          <a:p>
            <a:pPr marL="285750" indent="-285750" algn="l" rtl="0" fontAlgn="base">
              <a:buFont typeface="Arial" panose="020B0604020202020204" pitchFamily="34" charset="0"/>
              <a:buChar char="•"/>
            </a:pPr>
            <a:r>
              <a:rPr lang="en-US" sz="1800" b="0" i="0" u="none" strike="noStrike" dirty="0">
                <a:solidFill>
                  <a:srgbClr val="FFFFFF"/>
                </a:solidFill>
                <a:effectLst/>
                <a:latin typeface="Arial" panose="020B0604020202020204" pitchFamily="34" charset="0"/>
              </a:rPr>
              <a:t>Explain to participants that the score for each Element will be a rounded average for all standards within the Element, but the Final Score will be the total of the Elements. </a:t>
            </a:r>
          </a:p>
          <a:p>
            <a:pPr marL="0" indent="0" algn="l" rtl="0" fontAlgn="base">
              <a:buFont typeface="Arial" panose="020B0604020202020204" pitchFamily="34" charset="0"/>
              <a:buNone/>
            </a:pPr>
            <a:endParaRPr lang="en-US" sz="1800" b="0" i="0" u="none" strike="noStrike" dirty="0">
              <a:solidFill>
                <a:srgbClr val="FFFFFF"/>
              </a:solidFill>
              <a:effectLst/>
              <a:latin typeface="Arial" panose="020B0604020202020204" pitchFamily="34" charset="0"/>
            </a:endParaRPr>
          </a:p>
          <a:p>
            <a:pPr marL="0" indent="0" algn="l" rtl="0" fontAlgn="base">
              <a:buFont typeface="Arial" panose="020B0604020202020204" pitchFamily="34" charset="0"/>
              <a:buNone/>
            </a:pPr>
            <a:r>
              <a:rPr lang="en-US" sz="1800" b="0" i="0" u="none" strike="noStrike" dirty="0">
                <a:solidFill>
                  <a:srgbClr val="FFFFFF"/>
                </a:solidFill>
                <a:effectLst/>
                <a:latin typeface="Arial" panose="020B0604020202020204" pitchFamily="34" charset="0"/>
              </a:rPr>
              <a:t>Click to bring up the MS Exemplar Units:</a:t>
            </a:r>
          </a:p>
          <a:p>
            <a:pPr marL="285750" indent="-285750" algn="l" rtl="0" fontAlgn="base">
              <a:buFont typeface="Arial" panose="020B0604020202020204" pitchFamily="34" charset="0"/>
              <a:buChar char="•"/>
            </a:pPr>
            <a:r>
              <a:rPr lang="en-US" sz="1800" b="0" i="0" u="none" strike="noStrike" dirty="0">
                <a:solidFill>
                  <a:srgbClr val="FFFFFF"/>
                </a:solidFill>
                <a:effectLst/>
                <a:latin typeface="Arial" panose="020B0604020202020204" pitchFamily="34" charset="0"/>
              </a:rPr>
              <a:t>Briefly explain the Kellogg Grant and the writing process. </a:t>
            </a:r>
          </a:p>
          <a:p>
            <a:pPr marL="285750" indent="-285750" algn="l" rtl="0" fontAlgn="base">
              <a:buFont typeface="Arial" panose="020B0604020202020204" pitchFamily="34" charset="0"/>
              <a:buChar char="•"/>
            </a:pPr>
            <a:r>
              <a:rPr lang="en-US" sz="1800" b="0" i="0" u="none" strike="noStrike" dirty="0">
                <a:solidFill>
                  <a:srgbClr val="FFFFFF"/>
                </a:solidFill>
                <a:effectLst/>
                <a:latin typeface="Arial" panose="020B0604020202020204" pitchFamily="34" charset="0"/>
              </a:rPr>
              <a:t>Explain to teachers that we will be analyzing these units using the Exemplar Quality Review Packet. </a:t>
            </a:r>
          </a:p>
          <a:p>
            <a:pPr marL="285750" indent="-285750" algn="l" rtl="0" fontAlgn="base">
              <a:buFont typeface="Arial" panose="020B0604020202020204" pitchFamily="34" charset="0"/>
              <a:buChar char="•"/>
            </a:pPr>
            <a:r>
              <a:rPr lang="en-US" sz="1800" b="0" i="0" u="none" strike="noStrike" dirty="0">
                <a:solidFill>
                  <a:srgbClr val="FFFFFF"/>
                </a:solidFill>
                <a:effectLst/>
                <a:latin typeface="Arial" panose="020B0604020202020204" pitchFamily="34" charset="0"/>
              </a:rPr>
              <a:t>Ask teachers at this time to use the Post-It flags to mark the pages where the Overview and each lesson begins to help them navigate the units easier throughout the day. </a:t>
            </a:r>
          </a:p>
          <a:p>
            <a:pPr marL="285750" indent="-285750" algn="l" rtl="0" fontAlgn="base">
              <a:buFont typeface="Arial" panose="020B0604020202020204" pitchFamily="34" charset="0"/>
              <a:buChar char="•"/>
            </a:pPr>
            <a:r>
              <a:rPr lang="en-US" sz="1800" b="0" i="0" u="none" strike="noStrike" dirty="0">
                <a:solidFill>
                  <a:srgbClr val="FFFFFF"/>
                </a:solidFill>
                <a:effectLst/>
                <a:latin typeface="Arial" panose="020B0604020202020204" pitchFamily="34" charset="0"/>
              </a:rPr>
              <a:t>Reassure the teachers that while this may seem to be an overwhelming amount of paper, the MDE website has these organized to print one lesson at a time. </a:t>
            </a:r>
          </a:p>
          <a:p>
            <a:pPr algn="l" rtl="0" fontAlgn="base">
              <a:buFont typeface="Arial" panose="020B0604020202020204" pitchFamily="34" charset="0"/>
              <a:buNone/>
            </a:pP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10</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60384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Give 15 minutes to look through the overview and lesson 1.</a:t>
            </a:r>
          </a:p>
          <a:p>
            <a:r>
              <a:rPr lang="en-US" dirty="0"/>
              <a:t>Create an anchor chart of ideas shared from annotations. </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11</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480994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1982649"/>
            <a:ext cx="7772400" cy="1470024"/>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400" b="0" i="0" u="none" strike="noStrike" cap="none">
                <a:solidFill>
                  <a:srgbClr val="223264"/>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subTitle" idx="1"/>
          </p:nvPr>
        </p:nvSpPr>
        <p:spPr>
          <a:xfrm>
            <a:off x="685800" y="3505200"/>
            <a:ext cx="7696199" cy="1371599"/>
          </a:xfrm>
          <a:prstGeom prst="rect">
            <a:avLst/>
          </a:prstGeom>
          <a:noFill/>
          <a:ln>
            <a:noFill/>
          </a:ln>
        </p:spPr>
        <p:txBody>
          <a:bodyPr lIns="91425" tIns="91425" rIns="91425" bIns="91425" anchor="t" anchorCtr="0"/>
          <a:lstStyle>
            <a:lvl1pPr marL="0" marR="0" lvl="0" indent="0" algn="ctr" rtl="0">
              <a:lnSpc>
                <a:spcPct val="100000"/>
              </a:lnSpc>
              <a:spcBef>
                <a:spcPts val="560"/>
              </a:spcBef>
              <a:spcAft>
                <a:spcPts val="0"/>
              </a:spcAft>
              <a:buClr>
                <a:srgbClr val="223264"/>
              </a:buClr>
              <a:buFont typeface="Arial"/>
              <a:buNone/>
              <a:defRPr sz="2800" b="0" i="0" u="none" strike="noStrike" cap="none">
                <a:solidFill>
                  <a:srgbClr val="223264"/>
                </a:solidFill>
                <a:latin typeface="Arial"/>
                <a:ea typeface="Arial"/>
                <a:cs typeface="Arial"/>
                <a:sym typeface="Arial"/>
              </a:defRPr>
            </a:lvl1pPr>
            <a:lvl2pPr marL="457200" marR="0" lvl="1" indent="0" algn="ctr" rtl="0">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b="83333"/>
          <a:stretch>
            <a:fillRect/>
          </a:stretch>
        </p:blipFill>
        <p:spPr bwMode="auto">
          <a:xfrm>
            <a:off x="0" y="0"/>
            <a:ext cx="9163050" cy="1143000"/>
          </a:xfrm>
          <a:prstGeom prst="rect">
            <a:avLst/>
          </a:prstGeom>
          <a:noFill/>
          <a:ln w="9525">
            <a:noFill/>
            <a:miter lim="800000"/>
            <a:headEnd/>
            <a:tailEnd/>
          </a:ln>
        </p:spPr>
      </p:pic>
      <p:sp>
        <p:nvSpPr>
          <p:cNvPr id="3" name="Content Placeholder 2"/>
          <p:cNvSpPr>
            <a:spLocks noGrp="1"/>
          </p:cNvSpPr>
          <p:nvPr>
            <p:ph idx="1"/>
          </p:nvPr>
        </p:nvSpPr>
        <p:spPr>
          <a:xfrm>
            <a:off x="466725" y="1435828"/>
            <a:ext cx="8229600" cy="4724400"/>
          </a:xfrm>
          <a:prstGeom prst="rect">
            <a:avLst/>
          </a:prstGeom>
        </p:spPr>
        <p:txBody>
          <a:bodyPr/>
          <a:lstStyle>
            <a:lvl1pPr>
              <a:defRPr sz="3200">
                <a:solidFill>
                  <a:srgbClr val="223264"/>
                </a:solidFill>
                <a:latin typeface="Arial" pitchFamily="34" charset="0"/>
                <a:cs typeface="Arial" pitchFamily="34" charset="0"/>
              </a:defRPr>
            </a:lvl1pPr>
            <a:lvl2pPr marL="457200" indent="-457200">
              <a:buFont typeface="Arial" charset="0"/>
              <a:buChar char="•"/>
              <a:defRPr sz="3200">
                <a:solidFill>
                  <a:srgbClr val="223264"/>
                </a:solidFill>
                <a:latin typeface="Arial" pitchFamily="34" charset="0"/>
                <a:cs typeface="Arial" pitchFamily="34" charset="0"/>
              </a:defRPr>
            </a:lvl2pPr>
            <a:lvl3pPr marL="457200" indent="-457200">
              <a:buFont typeface="Arial" charset="0"/>
              <a:buChar char="•"/>
              <a:defRPr sz="3200">
                <a:solidFill>
                  <a:srgbClr val="223264"/>
                </a:solidFill>
                <a:latin typeface="Arial" pitchFamily="34" charset="0"/>
                <a:cs typeface="Arial" pitchFamily="34" charset="0"/>
              </a:defRPr>
            </a:lvl3pPr>
            <a:lvl4pPr marL="457200" indent="-457200">
              <a:buFont typeface="Arial" charset="0"/>
              <a:buChar char="•"/>
              <a:defRPr sz="3200">
                <a:solidFill>
                  <a:srgbClr val="223264"/>
                </a:solidFill>
                <a:latin typeface="Arial" pitchFamily="34" charset="0"/>
                <a:cs typeface="Arial" pitchFamily="34" charset="0"/>
              </a:defRPr>
            </a:lvl4pPr>
            <a:lvl5pPr marL="457200" indent="-457200">
              <a:buFont typeface="Arial" charset="0"/>
              <a:buChar char="•"/>
              <a:defRPr sz="3200">
                <a:solidFill>
                  <a:srgbClr val="223264"/>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3"/>
          </p:nvPr>
        </p:nvSpPr>
        <p:spPr>
          <a:xfrm>
            <a:off x="2667000" y="292828"/>
            <a:ext cx="6019800" cy="584775"/>
          </a:xfrm>
          <a:prstGeom prst="rect">
            <a:avLst/>
          </a:prstGeom>
        </p:spPr>
        <p:txBody>
          <a:bodyPr wrap="square" anchor="ctr" anchorCtr="0">
            <a:spAutoFit/>
          </a:bodyPr>
          <a:lstStyle>
            <a:lvl1pPr marL="0" indent="0">
              <a:buNone/>
              <a:defRPr sz="3200" b="1">
                <a:solidFill>
                  <a:srgbClr val="223264"/>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p:txBody>
      </p:sp>
      <p:sp>
        <p:nvSpPr>
          <p:cNvPr id="10" name="Slide Number Placeholder 5"/>
          <p:cNvSpPr>
            <a:spLocks noGrp="1"/>
          </p:cNvSpPr>
          <p:nvPr>
            <p:ph type="sldNum" sz="quarter" idx="19"/>
          </p:nvPr>
        </p:nvSpPr>
        <p:spPr>
          <a:xfrm>
            <a:off x="6553200" y="6476999"/>
            <a:ext cx="2133600" cy="307975"/>
          </a:xfrm>
          <a:prstGeom prst="rect">
            <a:avLst/>
          </a:prstGeom>
        </p:spPr>
        <p:txBody>
          <a:bodyPr/>
          <a:lstStyle>
            <a:lvl1pPr algn="r">
              <a:defRPr b="1">
                <a:solidFill>
                  <a:srgbClr val="223264"/>
                </a:solidFill>
                <a:latin typeface="Arial" charset="0"/>
              </a:defRPr>
            </a:lvl1pPr>
          </a:lstStyle>
          <a:p>
            <a:fld id="{271A7131-30B2-4D02-83DA-1E78F2A09612}" type="slidenum">
              <a:rPr lang="en-US" altLang="en-US" smtClean="0"/>
              <a:pPr/>
              <a:t>‹#›</a:t>
            </a:fld>
            <a:endParaRPr lang="en-US" altLang="en-US" dirty="0"/>
          </a:p>
        </p:txBody>
      </p:sp>
    </p:spTree>
    <p:extLst>
      <p:ext uri="{BB962C8B-B14F-4D97-AF65-F5344CB8AC3E}">
        <p14:creationId xmlns:p14="http://schemas.microsoft.com/office/powerpoint/2010/main" val="473189678"/>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b="83333"/>
          <a:stretch>
            <a:fillRect/>
          </a:stretch>
        </p:blipFill>
        <p:spPr bwMode="auto">
          <a:xfrm>
            <a:off x="0" y="0"/>
            <a:ext cx="9163050" cy="1143000"/>
          </a:xfrm>
          <a:prstGeom prst="rect">
            <a:avLst/>
          </a:prstGeom>
          <a:noFill/>
          <a:ln w="9525">
            <a:noFill/>
            <a:miter lim="800000"/>
            <a:headEnd/>
            <a:tailEnd/>
          </a:ln>
        </p:spPr>
      </p:pic>
      <p:sp>
        <p:nvSpPr>
          <p:cNvPr id="3" name="Content Placeholder 2"/>
          <p:cNvSpPr>
            <a:spLocks noGrp="1"/>
          </p:cNvSpPr>
          <p:nvPr>
            <p:ph idx="1"/>
          </p:nvPr>
        </p:nvSpPr>
        <p:spPr>
          <a:xfrm>
            <a:off x="457200" y="1600200"/>
            <a:ext cx="4023360" cy="4724400"/>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3"/>
          </p:nvPr>
        </p:nvSpPr>
        <p:spPr>
          <a:xfrm>
            <a:off x="4648200" y="1600200"/>
            <a:ext cx="4114800" cy="4724400"/>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7"/>
          </p:nvPr>
        </p:nvSpPr>
        <p:spPr>
          <a:xfrm>
            <a:off x="6553200" y="6476999"/>
            <a:ext cx="2133600" cy="307975"/>
          </a:xfrm>
          <a:prstGeom prst="rect">
            <a:avLst/>
          </a:prstGeom>
        </p:spPr>
        <p:txBody>
          <a:bodyPr/>
          <a:lstStyle>
            <a:lvl1pPr algn="r">
              <a:defRPr sz="1200" b="1">
                <a:solidFill>
                  <a:srgbClr val="223264"/>
                </a:solidFill>
                <a:latin typeface="Arial" charset="0"/>
              </a:defRPr>
            </a:lvl1pPr>
          </a:lstStyle>
          <a:p>
            <a:fld id="{271A7131-30B2-4D02-83DA-1E78F2A09612}" type="slidenum">
              <a:rPr lang="en-US" altLang="en-US" smtClean="0"/>
              <a:pPr/>
              <a:t>‹#›</a:t>
            </a:fld>
            <a:endParaRPr lang="en-US" altLang="en-US" dirty="0"/>
          </a:p>
        </p:txBody>
      </p:sp>
      <p:sp>
        <p:nvSpPr>
          <p:cNvPr id="9" name="Content Placeholder 2"/>
          <p:cNvSpPr>
            <a:spLocks noGrp="1"/>
          </p:cNvSpPr>
          <p:nvPr>
            <p:ph idx="18"/>
          </p:nvPr>
        </p:nvSpPr>
        <p:spPr>
          <a:xfrm>
            <a:off x="2667000" y="292828"/>
            <a:ext cx="6019800" cy="584775"/>
          </a:xfrm>
          <a:prstGeom prst="rect">
            <a:avLst/>
          </a:prstGeom>
        </p:spPr>
        <p:txBody>
          <a:bodyPr wrap="square" anchor="ctr" anchorCtr="0">
            <a:spAutoFit/>
          </a:bodyPr>
          <a:lstStyle>
            <a:lvl1pPr marL="0" indent="0">
              <a:buNone/>
              <a:defRPr sz="3200" b="1">
                <a:solidFill>
                  <a:srgbClr val="223264"/>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p:txBody>
      </p:sp>
    </p:spTree>
    <p:extLst>
      <p:ext uri="{BB962C8B-B14F-4D97-AF65-F5344CB8AC3E}">
        <p14:creationId xmlns:p14="http://schemas.microsoft.com/office/powerpoint/2010/main" val="1876323194"/>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916305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457200" y="1600200"/>
            <a:ext cx="8229600" cy="4525963"/>
          </a:xfrm>
          <a:prstGeom prst="rect">
            <a:avLst/>
          </a:prstGeom>
        </p:spPr>
        <p:txBody>
          <a:bodyPr/>
          <a:lstStyle>
            <a:lvl1pPr marL="0" indent="0">
              <a:buFont typeface="Arial" charset="0"/>
              <a:buNone/>
              <a:defRPr sz="3200">
                <a:solidFill>
                  <a:srgbClr val="223264"/>
                </a:solidFill>
                <a:latin typeface="Arial" pitchFamily="34" charset="0"/>
                <a:cs typeface="Arial" pitchFamily="34" charset="0"/>
              </a:defRPr>
            </a:lvl1pPr>
            <a:lvl2pPr marL="457200" indent="-457200">
              <a:buFont typeface="Arial" charset="0"/>
              <a:buChar char="•"/>
              <a:defRPr sz="3200">
                <a:solidFill>
                  <a:srgbClr val="223264"/>
                </a:solidFill>
                <a:latin typeface="Arial" pitchFamily="34" charset="0"/>
                <a:cs typeface="Arial" pitchFamily="34" charset="0"/>
              </a:defRPr>
            </a:lvl2pPr>
            <a:lvl3pPr marL="457200" indent="-457200">
              <a:buFont typeface="Arial" charset="0"/>
              <a:buChar char="•"/>
              <a:defRPr sz="3200">
                <a:solidFill>
                  <a:srgbClr val="223264"/>
                </a:solidFill>
                <a:latin typeface="Arial" pitchFamily="34" charset="0"/>
                <a:cs typeface="Arial" pitchFamily="34" charset="0"/>
              </a:defRPr>
            </a:lvl3pPr>
            <a:lvl4pPr marL="457200" indent="-457200">
              <a:buFont typeface="Arial" charset="0"/>
              <a:buChar char="•"/>
              <a:defRPr sz="3200">
                <a:solidFill>
                  <a:srgbClr val="223264"/>
                </a:solidFill>
                <a:latin typeface="Arial" pitchFamily="34" charset="0"/>
                <a:cs typeface="Arial" pitchFamily="34" charset="0"/>
              </a:defRPr>
            </a:lvl4pPr>
            <a:lvl5pPr marL="457200" indent="-457200">
              <a:buFont typeface="Arial" charset="0"/>
              <a:buChar char="•"/>
              <a:defRPr sz="3200">
                <a:solidFill>
                  <a:srgbClr val="223264"/>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3"/>
          </p:nvPr>
        </p:nvSpPr>
        <p:spPr>
          <a:xfrm>
            <a:off x="2667000" y="304800"/>
            <a:ext cx="7029450" cy="838200"/>
          </a:xfrm>
          <a:prstGeom prst="rect">
            <a:avLst/>
          </a:prstGeom>
        </p:spPr>
        <p:txBody>
          <a:bodyPr/>
          <a:lstStyle>
            <a:lvl1pPr marL="0" indent="0">
              <a:buNone/>
              <a:defRPr sz="3200" b="1">
                <a:solidFill>
                  <a:srgbClr val="223264"/>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p:txBody>
      </p:sp>
      <p:sp>
        <p:nvSpPr>
          <p:cNvPr id="10" name="Slide Number Placeholder 1"/>
          <p:cNvSpPr>
            <a:spLocks noGrp="1"/>
          </p:cNvSpPr>
          <p:nvPr>
            <p:ph type="sldNum" idx="14"/>
          </p:nvPr>
        </p:nvSpPr>
        <p:spPr>
          <a:xfrm>
            <a:off x="6553200" y="6256337"/>
            <a:ext cx="2133599" cy="501650"/>
          </a:xfrm>
          <a:prstGeom prst="rect">
            <a:avLst/>
          </a:prstGeom>
        </p:spPr>
        <p:txBody>
          <a:bodyPr/>
          <a:lstStyle/>
          <a:p>
            <a:pPr marL="0" marR="0" lvl="0" indent="0" algn="r" rtl="0">
              <a:lnSpc>
                <a:spcPct val="100000"/>
              </a:lnSpc>
              <a:spcBef>
                <a:spcPts val="0"/>
              </a:spcBef>
              <a:spcAft>
                <a:spcPts val="0"/>
              </a:spcAft>
              <a:buClr>
                <a:srgbClr val="223264"/>
              </a:buClr>
              <a:buSzPct val="25000"/>
              <a:buFont typeface="Arial"/>
              <a:buNone/>
            </a:pPr>
            <a:fld id="{00000000-1234-1234-1234-123412341234}" type="slidenum">
              <a:rPr lang="en-US" sz="1200" b="1" i="0" u="none" strike="noStrike" cap="none" smtClean="0">
                <a:solidFill>
                  <a:srgbClr val="223264"/>
                </a:solidFill>
                <a:latin typeface="Arial"/>
                <a:ea typeface="Arial"/>
                <a:cs typeface="Arial"/>
                <a:sym typeface="Arial"/>
              </a:rPr>
              <a:t>‹#›</a:t>
            </a:fld>
            <a:endParaRPr lang="en-US" sz="1200" b="1" i="0" u="none" strike="noStrike" cap="none" dirty="0">
              <a:solidFill>
                <a:srgbClr val="223264"/>
              </a:solidFill>
              <a:latin typeface="Arial"/>
              <a:ea typeface="Arial"/>
              <a:cs typeface="Arial"/>
              <a:sym typeface="Arial"/>
            </a:endParaRPr>
          </a:p>
        </p:txBody>
      </p:sp>
    </p:spTree>
    <p:extLst>
      <p:ext uri="{BB962C8B-B14F-4D97-AF65-F5344CB8AC3E}">
        <p14:creationId xmlns:p14="http://schemas.microsoft.com/office/powerpoint/2010/main" val="1818411015"/>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78F1F78-2238-4242-881B-98EF4554791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630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1982649"/>
            <a:ext cx="7772400" cy="1470025"/>
          </a:xfrm>
          <a:prstGeom prst="rect">
            <a:avLst/>
          </a:prstGeom>
        </p:spPr>
        <p:txBody>
          <a:bodyPr/>
          <a:lstStyle>
            <a:lvl1pPr>
              <a:defRPr>
                <a:solidFill>
                  <a:srgbClr val="223264"/>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7696200" cy="1371600"/>
          </a:xfrm>
          <a:prstGeom prst="rect">
            <a:avLst/>
          </a:prstGeom>
        </p:spPr>
        <p:txBody>
          <a:bodyPr/>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2800" baseline="0">
                <a:solidFill>
                  <a:srgbClr val="223264"/>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34752127"/>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687DECE-8CC2-43F0-A0BB-D3174935D5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916305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457200" y="1600200"/>
            <a:ext cx="8229600" cy="4525963"/>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3"/>
          </p:nvPr>
        </p:nvSpPr>
        <p:spPr>
          <a:xfrm>
            <a:off x="2667000" y="51816"/>
            <a:ext cx="4114800" cy="1066800"/>
          </a:xfrm>
          <a:prstGeom prst="rect">
            <a:avLst/>
          </a:prstGeom>
        </p:spPr>
        <p:txBody>
          <a:bodyPr/>
          <a:lstStyle>
            <a:lvl1pPr marL="0" indent="0">
              <a:buNone/>
              <a:defRPr b="1">
                <a:solidFill>
                  <a:srgbClr val="223264"/>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p:txBody>
      </p:sp>
      <p:sp>
        <p:nvSpPr>
          <p:cNvPr id="5" name="Date Placeholder 3">
            <a:extLst>
              <a:ext uri="{FF2B5EF4-FFF2-40B4-BE49-F238E27FC236}">
                <a16:creationId xmlns:a16="http://schemas.microsoft.com/office/drawing/2014/main" id="{0DD62664-8AC4-4CEC-9B7E-02D6B26FA740}"/>
              </a:ext>
            </a:extLst>
          </p:cNvPr>
          <p:cNvSpPr>
            <a:spLocks noGrp="1"/>
          </p:cNvSpPr>
          <p:nvPr>
            <p:ph type="dt" sz="half" idx="14"/>
          </p:nvPr>
        </p:nvSpPr>
        <p:spPr>
          <a:xfrm>
            <a:off x="457200" y="6264275"/>
            <a:ext cx="2133600" cy="501650"/>
          </a:xfrm>
        </p:spPr>
        <p:txBody>
          <a:bodyPr/>
          <a:lstStyle>
            <a:lvl1pPr>
              <a:defRPr b="1">
                <a:solidFill>
                  <a:srgbClr val="223264"/>
                </a:solidFill>
                <a:latin typeface="Arial" pitchFamily="34" charset="0"/>
                <a:cs typeface="Arial" pitchFamily="34" charset="0"/>
              </a:defRPr>
            </a:lvl1pPr>
          </a:lstStyle>
          <a:p>
            <a:pPr>
              <a:defRPr/>
            </a:pPr>
            <a:endParaRPr lang="en-US"/>
          </a:p>
        </p:txBody>
      </p:sp>
      <p:sp>
        <p:nvSpPr>
          <p:cNvPr id="6" name="Footer Placeholder 4">
            <a:extLst>
              <a:ext uri="{FF2B5EF4-FFF2-40B4-BE49-F238E27FC236}">
                <a16:creationId xmlns:a16="http://schemas.microsoft.com/office/drawing/2014/main" id="{CB92F856-AC63-4B5E-BED4-17577FEBC80A}"/>
              </a:ext>
            </a:extLst>
          </p:cNvPr>
          <p:cNvSpPr>
            <a:spLocks noGrp="1"/>
          </p:cNvSpPr>
          <p:nvPr>
            <p:ph type="ftr" sz="quarter" idx="15"/>
          </p:nvPr>
        </p:nvSpPr>
        <p:spPr>
          <a:xfrm>
            <a:off x="2819400" y="6264275"/>
            <a:ext cx="3505200" cy="501650"/>
          </a:xfrm>
        </p:spPr>
        <p:txBody>
          <a:bodyPr/>
          <a:lstStyle>
            <a:lvl1pPr>
              <a:defRPr b="1">
                <a:solidFill>
                  <a:srgbClr val="223264"/>
                </a:solidFill>
                <a:latin typeface="+mn-lt"/>
                <a:cs typeface="Arial" pitchFamily="34" charset="0"/>
              </a:defRPr>
            </a:lvl1pPr>
          </a:lstStyle>
          <a:p>
            <a:pPr>
              <a:defRPr/>
            </a:pPr>
            <a:r>
              <a:rPr lang="en-US"/>
              <a:t>©MDE - Office of Professional Development</a:t>
            </a:r>
          </a:p>
        </p:txBody>
      </p:sp>
      <p:sp>
        <p:nvSpPr>
          <p:cNvPr id="7" name="Slide Number Placeholder 5">
            <a:extLst>
              <a:ext uri="{FF2B5EF4-FFF2-40B4-BE49-F238E27FC236}">
                <a16:creationId xmlns:a16="http://schemas.microsoft.com/office/drawing/2014/main" id="{CD3D606C-EAC1-40D2-A3D4-A708E6A1798C}"/>
              </a:ext>
            </a:extLst>
          </p:cNvPr>
          <p:cNvSpPr>
            <a:spLocks noGrp="1"/>
          </p:cNvSpPr>
          <p:nvPr>
            <p:ph type="sldNum" sz="quarter" idx="16"/>
          </p:nvPr>
        </p:nvSpPr>
        <p:spPr>
          <a:xfrm>
            <a:off x="6553200" y="6256338"/>
            <a:ext cx="2133600" cy="501650"/>
          </a:xfrm>
        </p:spPr>
        <p:txBody>
          <a:bodyPr/>
          <a:lstStyle>
            <a:lvl1pPr>
              <a:defRPr b="1">
                <a:solidFill>
                  <a:srgbClr val="223264"/>
                </a:solidFill>
                <a:latin typeface="Arial" panose="020B0604020202020204" pitchFamily="34" charset="0"/>
              </a:defRPr>
            </a:lvl1pPr>
          </a:lstStyle>
          <a:p>
            <a:pPr>
              <a:defRPr/>
            </a:pPr>
            <a:fld id="{2F4846B1-73A8-4156-AD72-8FEB57363C60}" type="slidenum">
              <a:rPr lang="en-US" altLang="en-US"/>
              <a:pPr>
                <a:defRPr/>
              </a:pPr>
              <a:t>‹#›</a:t>
            </a:fld>
            <a:endParaRPr lang="en-US" altLang="en-US" dirty="0"/>
          </a:p>
        </p:txBody>
      </p:sp>
    </p:spTree>
    <p:extLst>
      <p:ext uri="{BB962C8B-B14F-4D97-AF65-F5344CB8AC3E}">
        <p14:creationId xmlns:p14="http://schemas.microsoft.com/office/powerpoint/2010/main" val="3879789450"/>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5830D41-3A4E-4B72-BF52-FFF447D25C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83333"/>
          <a:stretch>
            <a:fillRect/>
          </a:stretch>
        </p:blipFill>
        <p:spPr bwMode="auto">
          <a:xfrm>
            <a:off x="0" y="0"/>
            <a:ext cx="916305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457200" y="1600202"/>
            <a:ext cx="8229600" cy="4525963"/>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3"/>
          </p:nvPr>
        </p:nvSpPr>
        <p:spPr>
          <a:xfrm>
            <a:off x="2667000" y="51816"/>
            <a:ext cx="4114800" cy="1066800"/>
          </a:xfrm>
          <a:prstGeom prst="rect">
            <a:avLst/>
          </a:prstGeom>
        </p:spPr>
        <p:txBody>
          <a:bodyPr/>
          <a:lstStyle>
            <a:lvl1pPr marL="0" indent="0">
              <a:buNone/>
              <a:defRPr b="1">
                <a:solidFill>
                  <a:srgbClr val="223264"/>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p:txBody>
      </p:sp>
      <p:sp>
        <p:nvSpPr>
          <p:cNvPr id="5" name="Date Placeholder 3">
            <a:extLst>
              <a:ext uri="{FF2B5EF4-FFF2-40B4-BE49-F238E27FC236}">
                <a16:creationId xmlns:a16="http://schemas.microsoft.com/office/drawing/2014/main" id="{00DD7B4C-F472-4A79-9C26-66C1A289A1CA}"/>
              </a:ext>
            </a:extLst>
          </p:cNvPr>
          <p:cNvSpPr>
            <a:spLocks noGrp="1"/>
          </p:cNvSpPr>
          <p:nvPr>
            <p:ph type="dt" sz="half" idx="14"/>
          </p:nvPr>
        </p:nvSpPr>
        <p:spPr>
          <a:xfrm>
            <a:off x="457200" y="6264275"/>
            <a:ext cx="2133600" cy="501650"/>
          </a:xfrm>
        </p:spPr>
        <p:txBody>
          <a:bodyPr/>
          <a:lstStyle>
            <a:lvl1pPr>
              <a:defRPr b="1">
                <a:solidFill>
                  <a:srgbClr val="223264"/>
                </a:solidFill>
                <a:latin typeface="Arial" pitchFamily="34" charset="0"/>
                <a:cs typeface="Arial" pitchFamily="34" charset="0"/>
              </a:defRPr>
            </a:lvl1pPr>
          </a:lstStyle>
          <a:p>
            <a:pPr>
              <a:defRPr/>
            </a:pPr>
            <a:endParaRPr lang="en-US"/>
          </a:p>
        </p:txBody>
      </p:sp>
      <p:sp>
        <p:nvSpPr>
          <p:cNvPr id="6" name="Footer Placeholder 4">
            <a:extLst>
              <a:ext uri="{FF2B5EF4-FFF2-40B4-BE49-F238E27FC236}">
                <a16:creationId xmlns:a16="http://schemas.microsoft.com/office/drawing/2014/main" id="{35F15F96-8DAE-490A-A3E2-70BF12779729}"/>
              </a:ext>
            </a:extLst>
          </p:cNvPr>
          <p:cNvSpPr>
            <a:spLocks noGrp="1"/>
          </p:cNvSpPr>
          <p:nvPr>
            <p:ph type="ftr" sz="quarter" idx="15"/>
          </p:nvPr>
        </p:nvSpPr>
        <p:spPr>
          <a:xfrm>
            <a:off x="2752725" y="6264275"/>
            <a:ext cx="3657600" cy="501650"/>
          </a:xfrm>
        </p:spPr>
        <p:txBody>
          <a:bodyPr/>
          <a:lstStyle>
            <a:lvl1pPr>
              <a:defRPr b="1">
                <a:solidFill>
                  <a:srgbClr val="223264"/>
                </a:solidFill>
                <a:latin typeface="+mn-lt"/>
                <a:cs typeface="Arial" pitchFamily="34" charset="0"/>
              </a:defRPr>
            </a:lvl1pPr>
          </a:lstStyle>
          <a:p>
            <a:pPr>
              <a:defRPr/>
            </a:pPr>
            <a:r>
              <a:rPr lang="en-US"/>
              <a:t>©MDE - Office of Professional Development</a:t>
            </a:r>
          </a:p>
        </p:txBody>
      </p:sp>
      <p:sp>
        <p:nvSpPr>
          <p:cNvPr id="7" name="Slide Number Placeholder 5">
            <a:extLst>
              <a:ext uri="{FF2B5EF4-FFF2-40B4-BE49-F238E27FC236}">
                <a16:creationId xmlns:a16="http://schemas.microsoft.com/office/drawing/2014/main" id="{4EE60FED-9673-40A2-B365-374D8D4E122D}"/>
              </a:ext>
            </a:extLst>
          </p:cNvPr>
          <p:cNvSpPr>
            <a:spLocks noGrp="1"/>
          </p:cNvSpPr>
          <p:nvPr>
            <p:ph type="sldNum" sz="quarter" idx="16"/>
          </p:nvPr>
        </p:nvSpPr>
        <p:spPr>
          <a:xfrm>
            <a:off x="6553200" y="6256338"/>
            <a:ext cx="2133600" cy="501650"/>
          </a:xfrm>
        </p:spPr>
        <p:txBody>
          <a:bodyPr/>
          <a:lstStyle>
            <a:lvl1pPr>
              <a:defRPr b="1">
                <a:solidFill>
                  <a:prstClr val="black"/>
                </a:solidFill>
                <a:latin typeface="Arial" charset="0"/>
              </a:defRPr>
            </a:lvl1pPr>
          </a:lstStyle>
          <a:p>
            <a:pPr>
              <a:defRPr/>
            </a:pPr>
            <a:fld id="{2834C3D9-E78B-4BEA-A642-67F60681DDFA}" type="slidenum">
              <a:rPr lang="en-US"/>
              <a:pPr>
                <a:defRPr/>
              </a:pPr>
              <a:t>‹#›</a:t>
            </a:fld>
            <a:endParaRPr lang="en-US" dirty="0"/>
          </a:p>
        </p:txBody>
      </p:sp>
    </p:spTree>
    <p:extLst>
      <p:ext uri="{BB962C8B-B14F-4D97-AF65-F5344CB8AC3E}">
        <p14:creationId xmlns:p14="http://schemas.microsoft.com/office/powerpoint/2010/main" val="2816056655"/>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676F1E14-B00E-4A2A-A6FB-063FAEDD97B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6305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457200" y="1600202"/>
            <a:ext cx="8229600" cy="4525963"/>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3"/>
          </p:nvPr>
        </p:nvSpPr>
        <p:spPr>
          <a:xfrm>
            <a:off x="2667000" y="304800"/>
            <a:ext cx="6096000" cy="813816"/>
          </a:xfrm>
          <a:prstGeom prst="rect">
            <a:avLst/>
          </a:prstGeom>
        </p:spPr>
        <p:txBody>
          <a:bodyPr/>
          <a:lstStyle>
            <a:lvl1pPr marL="0" indent="0">
              <a:buNone/>
              <a:defRPr b="1">
                <a:solidFill>
                  <a:srgbClr val="223264"/>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p:txBody>
      </p:sp>
      <p:sp>
        <p:nvSpPr>
          <p:cNvPr id="5" name="Date Placeholder 3">
            <a:extLst>
              <a:ext uri="{FF2B5EF4-FFF2-40B4-BE49-F238E27FC236}">
                <a16:creationId xmlns:a16="http://schemas.microsoft.com/office/drawing/2014/main" id="{F6CD7824-5801-4FD4-A2A7-12C57D107FC8}"/>
              </a:ext>
            </a:extLst>
          </p:cNvPr>
          <p:cNvSpPr>
            <a:spLocks noGrp="1"/>
          </p:cNvSpPr>
          <p:nvPr>
            <p:ph type="dt" sz="half" idx="14"/>
          </p:nvPr>
        </p:nvSpPr>
        <p:spPr>
          <a:xfrm>
            <a:off x="457200" y="6264275"/>
            <a:ext cx="4114800" cy="501650"/>
          </a:xfrm>
        </p:spPr>
        <p:txBody>
          <a:bodyPr/>
          <a:lstStyle>
            <a:lvl1pPr>
              <a:defRPr b="1">
                <a:solidFill>
                  <a:srgbClr val="223264"/>
                </a:solidFill>
                <a:latin typeface="Arial" panose="020B0604020202020204" pitchFamily="34" charset="0"/>
              </a:defRPr>
            </a:lvl1pPr>
          </a:lstStyle>
          <a:p>
            <a:pPr>
              <a:defRPr/>
            </a:pPr>
            <a:endParaRPr lang="en-US" altLang="en-US"/>
          </a:p>
        </p:txBody>
      </p:sp>
      <p:sp>
        <p:nvSpPr>
          <p:cNvPr id="6" name="Slide Number Placeholder 5">
            <a:extLst>
              <a:ext uri="{FF2B5EF4-FFF2-40B4-BE49-F238E27FC236}">
                <a16:creationId xmlns:a16="http://schemas.microsoft.com/office/drawing/2014/main" id="{2761FCCF-519B-4FBD-A48B-262DD9C87F1B}"/>
              </a:ext>
            </a:extLst>
          </p:cNvPr>
          <p:cNvSpPr>
            <a:spLocks noGrp="1"/>
          </p:cNvSpPr>
          <p:nvPr>
            <p:ph type="sldNum" sz="quarter" idx="15"/>
          </p:nvPr>
        </p:nvSpPr>
        <p:spPr>
          <a:xfrm>
            <a:off x="6553200" y="6256338"/>
            <a:ext cx="2133600" cy="501650"/>
          </a:xfrm>
        </p:spPr>
        <p:txBody>
          <a:bodyPr/>
          <a:lstStyle>
            <a:lvl1pPr>
              <a:defRPr b="1">
                <a:solidFill>
                  <a:srgbClr val="223264"/>
                </a:solidFill>
                <a:latin typeface="Arial" panose="020B0604020202020204" pitchFamily="34" charset="0"/>
              </a:defRPr>
            </a:lvl1pPr>
          </a:lstStyle>
          <a:p>
            <a:pPr>
              <a:defRPr/>
            </a:pPr>
            <a:fld id="{A786E565-194E-4C9C-AB8C-D29A9CBF3F38}" type="slidenum">
              <a:rPr lang="en-US" altLang="en-US"/>
              <a:pPr>
                <a:defRPr/>
              </a:pPr>
              <a:t>‹#›</a:t>
            </a:fld>
            <a:endParaRPr lang="en-US" altLang="en-US"/>
          </a:p>
        </p:txBody>
      </p:sp>
      <p:sp>
        <p:nvSpPr>
          <p:cNvPr id="7" name="Footer Placeholder 1">
            <a:extLst>
              <a:ext uri="{FF2B5EF4-FFF2-40B4-BE49-F238E27FC236}">
                <a16:creationId xmlns:a16="http://schemas.microsoft.com/office/drawing/2014/main" id="{494FEF9D-5718-4A4E-B2B3-0CEDE6CE531D}"/>
              </a:ext>
            </a:extLst>
          </p:cNvPr>
          <p:cNvSpPr>
            <a:spLocks noGrp="1"/>
          </p:cNvSpPr>
          <p:nvPr>
            <p:ph type="ftr" sz="quarter" idx="16"/>
          </p:nvPr>
        </p:nvSpPr>
        <p:spPr>
          <a:xfrm>
            <a:off x="2867025" y="6332538"/>
            <a:ext cx="3429000" cy="365125"/>
          </a:xfrm>
        </p:spPr>
        <p:txBody>
          <a:bodyPr/>
          <a:lstStyle>
            <a:lvl1pPr>
              <a:defRPr/>
            </a:lvl1pPr>
          </a:lstStyle>
          <a:p>
            <a:pPr>
              <a:defRPr/>
            </a:pPr>
            <a:r>
              <a:rPr lang="en-US"/>
              <a:t>©MDE - Office of Professional Development</a:t>
            </a:r>
          </a:p>
        </p:txBody>
      </p:sp>
    </p:spTree>
    <p:extLst>
      <p:ext uri="{BB962C8B-B14F-4D97-AF65-F5344CB8AC3E}">
        <p14:creationId xmlns:p14="http://schemas.microsoft.com/office/powerpoint/2010/main" val="2854635937"/>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6">
            <a:alphaModFix/>
          </a:blip>
          <a:srcRect/>
          <a:stretch/>
        </p:blipFill>
        <p:spPr>
          <a:xfrm>
            <a:off x="0" y="0"/>
            <a:ext cx="9163049"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77" r:id="rId2"/>
    <p:sldLayoutId id="2147483678" r:id="rId3"/>
    <p:sldLayoutId id="2147483682" r:id="rId4"/>
  </p:sldLayoutIdLst>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6A3DF43-5D09-4CDA-A4FE-AC1AAA673BF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a:extLst>
              <a:ext uri="{FF2B5EF4-FFF2-40B4-BE49-F238E27FC236}">
                <a16:creationId xmlns:a16="http://schemas.microsoft.com/office/drawing/2014/main" id="{AE5BAC9E-7840-4BF6-997A-9CD853D897E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a:solidFill>
                  <a:schemeClr val="tx2">
                    <a:lumMod val="75000"/>
                  </a:schemeClr>
                </a:solidFill>
                <a:latin typeface="+mn-lt"/>
                <a:cs typeface="+mn-cs"/>
              </a:defRPr>
            </a:lvl1pPr>
          </a:lstStyle>
          <a:p>
            <a:pPr>
              <a:defRPr/>
            </a:pPr>
            <a:r>
              <a:rPr lang="en-US"/>
              <a:t>©MDE - Office of Professional Development</a:t>
            </a:r>
            <a:endParaRPr lang="en-US" dirty="0"/>
          </a:p>
        </p:txBody>
      </p:sp>
      <p:sp>
        <p:nvSpPr>
          <p:cNvPr id="6" name="Slide Number Placeholder 5">
            <a:extLst>
              <a:ext uri="{FF2B5EF4-FFF2-40B4-BE49-F238E27FC236}">
                <a16:creationId xmlns:a16="http://schemas.microsoft.com/office/drawing/2014/main" id="{E7796C5C-2E24-4C5D-88D7-B4CA7241526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0EA5C1A8-E42C-4828-8FA6-C1924F5C07A7}" type="slidenum">
              <a:rPr lang="en-US" altLang="en-US"/>
              <a:pPr>
                <a:defRPr/>
              </a:pPr>
              <a:t>‹#›</a:t>
            </a:fld>
            <a:endParaRPr lang="en-US" altLang="en-US" dirty="0"/>
          </a:p>
        </p:txBody>
      </p:sp>
    </p:spTree>
    <p:extLst>
      <p:ext uri="{BB962C8B-B14F-4D97-AF65-F5344CB8AC3E}">
        <p14:creationId xmlns:p14="http://schemas.microsoft.com/office/powerpoint/2010/main" val="235658314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www.mdek12.org/ESE/mississippi-exemplar-units-and-lesson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mde.k12.ms.us/ESE/EL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hyperlink" Target="http://www.mde.k12.ms.us/ESE/links/response-to-intervention-teacher-support-team/family-guides-for-student-succes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gif"/><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mdek12.org/" TargetMode="Externa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cspr.mde.k12.ms.us/TakeSurvey.aspx?SurveyID=ExemplarUnitFeedback"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www.mde.k12.ms.us/docs/elementary-education-and-reading-library/multi-tiered-system-of-supports-documentation-packet.pdf?sfvrsn=2" TargetMode="External"/><Relationship Id="rId7" Type="http://schemas.openxmlformats.org/officeDocument/2006/relationships/hyperlink" Target="http://www.mde.k12.ms.us/ESE/math"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hyperlink" Target="http://www.mde.k12.ms.us/ESE/ccr" TargetMode="External"/><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hyperlink" Target="https://districtaccess.mde.k12.ms.us/studentassessment/Public%20Access/Forms/AllItems.aspx?RootFolder=/studentassessment/Public%20Access/Statewide_Assessment_Programs/MAP-Mississippi%20Assessment%20Program/MAP-Blueprints-Interpretive-Guides&amp;InitialTabId=Ribbon.Document&amp;VisibilityContext=WSSTabPersistence"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hyperlink" Target="https://districtaccess.mde.k12.ms.us/curriculumandInstruction/Professional%20Development/Forms/AllItems.aspx" TargetMode="External"/><Relationship Id="rId1" Type="http://schemas.openxmlformats.org/officeDocument/2006/relationships/slideLayout" Target="../slideLayouts/slideLayout2.xml"/><Relationship Id="rId6" Type="http://schemas.openxmlformats.org/officeDocument/2006/relationships/hyperlink" Target="http://strongreadersms.com/" TargetMode="External"/><Relationship Id="rId5" Type="http://schemas.openxmlformats.org/officeDocument/2006/relationships/image" Target="../media/image41.png"/><Relationship Id="rId4" Type="http://schemas.openxmlformats.org/officeDocument/2006/relationships/hyperlink" Target="http://www.mde.k12.ms.us/docs/cte/early-warning-system-benton-final.pdf?sfvrsn=2"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5.png"/><Relationship Id="rId2" Type="http://schemas.openxmlformats.org/officeDocument/2006/relationships/hyperlink" Target="http://mdek12.org/ESE/links/response-to-intervention-teacher-support-team/family-guides-for-student-success" TargetMode="External"/><Relationship Id="rId1" Type="http://schemas.openxmlformats.org/officeDocument/2006/relationships/slideLayout" Target="../slideLayouts/slideLayout2.xml"/><Relationship Id="rId6" Type="http://schemas.openxmlformats.org/officeDocument/2006/relationships/hyperlink" Target="http://www.mde.k12.ms.us/docs/elementary-education-and-reading-library/2016_2017-mde-parents-as-partners-meetings_parent-nights_20161116094544_352213.pdf?sfvrsn=2" TargetMode="External"/><Relationship Id="rId5" Type="http://schemas.openxmlformats.org/officeDocument/2006/relationships/image" Target="../media/image44.jpeg"/><Relationship Id="rId4" Type="http://schemas.openxmlformats.org/officeDocument/2006/relationships/hyperlink" Target="http://www.mde.k12.ms.us/docs/curriculum-and-instructions-library/parent-read-at-home-plan_mde_lbpa.pdf?sfvrsn=2"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mailto:klivingston@mdek12.org" TargetMode="External"/><Relationship Id="rId2" Type="http://schemas.openxmlformats.org/officeDocument/2006/relationships/hyperlink" Target="mailto:Wclemons@mdek12.org"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celeste.maugh@mdek12.org" TargetMode="External"/><Relationship Id="rId2" Type="http://schemas.openxmlformats.org/officeDocument/2006/relationships/hyperlink" Target="mailto:elise.brown@mdek12.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ctrTitle"/>
          </p:nvPr>
        </p:nvSpPr>
        <p:spPr>
          <a:xfrm>
            <a:off x="304800" y="1600200"/>
            <a:ext cx="8534399" cy="19049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b="1" dirty="0"/>
              <a:t>Effective </a:t>
            </a:r>
            <a:r>
              <a:rPr lang="en-US" sz="4400" b="1" i="0" u="none" strike="noStrike" cap="none" dirty="0">
                <a:solidFill>
                  <a:srgbClr val="223264"/>
                </a:solidFill>
                <a:latin typeface="Arial"/>
                <a:ea typeface="Arial"/>
                <a:cs typeface="Arial"/>
                <a:sym typeface="Arial"/>
              </a:rPr>
              <a:t>Instructional Practices in Exemplar Units</a:t>
            </a:r>
            <a:endParaRPr sz="4400" b="1" i="0" u="none" strike="noStrike" cap="none" dirty="0">
              <a:solidFill>
                <a:srgbClr val="223264"/>
              </a:solidFill>
              <a:latin typeface="Arial"/>
              <a:ea typeface="Arial"/>
              <a:cs typeface="Arial"/>
              <a:sym typeface="Arial"/>
            </a:endParaRPr>
          </a:p>
        </p:txBody>
      </p:sp>
      <p:sp>
        <p:nvSpPr>
          <p:cNvPr id="30" name="Shape 30"/>
          <p:cNvSpPr txBox="1">
            <a:spLocks noGrp="1"/>
          </p:cNvSpPr>
          <p:nvPr>
            <p:ph type="subTitle" idx="1"/>
          </p:nvPr>
        </p:nvSpPr>
        <p:spPr>
          <a:xfrm>
            <a:off x="457200" y="3505200"/>
            <a:ext cx="8381999" cy="14478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223264"/>
              </a:buClr>
              <a:buSzPct val="25000"/>
              <a:buFont typeface="Arial"/>
              <a:buNone/>
            </a:pPr>
            <a:r>
              <a:rPr lang="en-US" sz="4800" b="0" i="0" u="none" strike="noStrike" cap="none" dirty="0">
                <a:solidFill>
                  <a:srgbClr val="223264"/>
                </a:solidFill>
                <a:latin typeface="Arial"/>
                <a:ea typeface="Arial"/>
                <a:cs typeface="Arial"/>
                <a:sym typeface="Arial"/>
              </a:rPr>
              <a:t>Mathematics</a:t>
            </a:r>
            <a:endParaRPr sz="4800" b="0" i="0" u="none" strike="noStrike" cap="none" dirty="0">
              <a:solidFill>
                <a:srgbClr val="223264"/>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3"/>
          </p:nvPr>
        </p:nvSpPr>
        <p:spPr>
          <a:xfrm>
            <a:off x="2667000" y="273589"/>
            <a:ext cx="6019800" cy="1077218"/>
          </a:xfrm>
        </p:spPr>
        <p:txBody>
          <a:bodyPr/>
          <a:lstStyle/>
          <a:p>
            <a:r>
              <a:rPr lang="en-US" dirty="0"/>
              <a:t>Today’s Documents</a:t>
            </a:r>
          </a:p>
          <a:p>
            <a:endParaRPr lang="en-US" dirty="0"/>
          </a:p>
        </p:txBody>
      </p:sp>
      <p:sp>
        <p:nvSpPr>
          <p:cNvPr id="2" name="Slide Number Placeholder 1"/>
          <p:cNvSpPr>
            <a:spLocks noGrp="1"/>
          </p:cNvSpPr>
          <p:nvPr>
            <p:ph type="sldNum" sz="quarter" idx="19"/>
          </p:nvPr>
        </p:nvSpPr>
        <p:spPr/>
        <p:txBody>
          <a:bodyPr/>
          <a:lstStyle/>
          <a:p>
            <a:fld id="{271A7131-30B2-4D02-83DA-1E78F2A09612}" type="slidenum">
              <a:rPr lang="en-US" altLang="en-US" smtClean="0"/>
              <a:pPr/>
              <a:t>10</a:t>
            </a:fld>
            <a:endParaRPr lang="en-US" altLang="en-US" dirty="0"/>
          </a:p>
        </p:txBody>
      </p:sp>
      <p:sp>
        <p:nvSpPr>
          <p:cNvPr id="7" name="Text Placeholder 3"/>
          <p:cNvSpPr>
            <a:spLocks noGrp="1"/>
          </p:cNvSpPr>
          <p:nvPr>
            <p:ph idx="1"/>
          </p:nvPr>
        </p:nvSpPr>
        <p:spPr>
          <a:xfrm>
            <a:off x="-62940" y="1221576"/>
            <a:ext cx="8988136" cy="4889308"/>
          </a:xfrm>
        </p:spPr>
        <p:txBody>
          <a:bodyPr/>
          <a:lstStyle/>
          <a:p>
            <a:pPr algn="ctr"/>
            <a:r>
              <a:rPr lang="en-US" sz="2800" b="1" u="sng" dirty="0"/>
              <a:t>Exemplar Quality Review Packet</a:t>
            </a:r>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pPr algn="ctr"/>
            <a:r>
              <a:rPr lang="en-US" sz="2800" b="1" u="sng" dirty="0"/>
              <a:t>Mississippi Unit</a:t>
            </a:r>
          </a:p>
          <a:p>
            <a:endParaRPr lang="en-US" sz="2800" b="1" u="sng" dirty="0"/>
          </a:p>
        </p:txBody>
      </p:sp>
      <p:pic>
        <p:nvPicPr>
          <p:cNvPr id="6" name="Picture 5">
            <a:extLst>
              <a:ext uri="{FF2B5EF4-FFF2-40B4-BE49-F238E27FC236}">
                <a16:creationId xmlns:a16="http://schemas.microsoft.com/office/drawing/2014/main" id="{6E09CBBF-3711-4CCF-9B8F-50DE8FDB6069}"/>
              </a:ext>
            </a:extLst>
          </p:cNvPr>
          <p:cNvPicPr>
            <a:picLocks noChangeAspect="1"/>
          </p:cNvPicPr>
          <p:nvPr/>
        </p:nvPicPr>
        <p:blipFill>
          <a:blip r:embed="rId3"/>
          <a:stretch>
            <a:fillRect/>
          </a:stretch>
        </p:blipFill>
        <p:spPr>
          <a:xfrm>
            <a:off x="2279127" y="4868395"/>
            <a:ext cx="4304001" cy="17625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5DC1C8CA-0037-4C49-8DA1-A0493E171FFE}"/>
              </a:ext>
            </a:extLst>
          </p:cNvPr>
          <p:cNvPicPr>
            <a:picLocks noChangeAspect="1"/>
          </p:cNvPicPr>
          <p:nvPr/>
        </p:nvPicPr>
        <p:blipFill>
          <a:blip r:embed="rId4"/>
          <a:stretch>
            <a:fillRect/>
          </a:stretch>
        </p:blipFill>
        <p:spPr>
          <a:xfrm>
            <a:off x="2899855" y="1843843"/>
            <a:ext cx="3062549" cy="23231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16325655"/>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animEffect transition="in" filter="fade">
                                      <p:cBhvr>
                                        <p:cTn id="7" dur="1000"/>
                                        <p:tgtEl>
                                          <p:spTgt spid="7">
                                            <p:txEl>
                                              <p:pRg st="7" end="7"/>
                                            </p:txEl>
                                          </p:spTgt>
                                        </p:tgtEl>
                                      </p:cBhvr>
                                    </p:animEffect>
                                    <p:anim calcmode="lin" valueType="num">
                                      <p:cBhvr>
                                        <p:cTn id="8"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7" end="7"/>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3"/>
          </p:nvPr>
        </p:nvSpPr>
        <p:spPr>
          <a:xfrm>
            <a:off x="2667000" y="273589"/>
            <a:ext cx="6019800" cy="1077218"/>
          </a:xfrm>
        </p:spPr>
        <p:txBody>
          <a:bodyPr/>
          <a:lstStyle/>
          <a:p>
            <a:r>
              <a:rPr lang="en-US" dirty="0"/>
              <a:t>Mississippi Unit Scan</a:t>
            </a:r>
          </a:p>
          <a:p>
            <a:endParaRPr lang="en-US" dirty="0"/>
          </a:p>
        </p:txBody>
      </p:sp>
      <p:sp>
        <p:nvSpPr>
          <p:cNvPr id="2" name="Slide Number Placeholder 1"/>
          <p:cNvSpPr>
            <a:spLocks noGrp="1"/>
          </p:cNvSpPr>
          <p:nvPr>
            <p:ph type="sldNum" sz="quarter" idx="19"/>
          </p:nvPr>
        </p:nvSpPr>
        <p:spPr/>
        <p:txBody>
          <a:bodyPr/>
          <a:lstStyle/>
          <a:p>
            <a:fld id="{271A7131-30B2-4D02-83DA-1E78F2A09612}" type="slidenum">
              <a:rPr lang="en-US" altLang="en-US" smtClean="0"/>
              <a:pPr/>
              <a:t>11</a:t>
            </a:fld>
            <a:endParaRPr lang="en-US" altLang="en-US" dirty="0"/>
          </a:p>
        </p:txBody>
      </p:sp>
      <p:sp>
        <p:nvSpPr>
          <p:cNvPr id="7" name="Text Placeholder 3"/>
          <p:cNvSpPr>
            <a:spLocks noGrp="1"/>
          </p:cNvSpPr>
          <p:nvPr>
            <p:ph idx="1"/>
          </p:nvPr>
        </p:nvSpPr>
        <p:spPr>
          <a:xfrm>
            <a:off x="701749" y="1587691"/>
            <a:ext cx="7666074" cy="4889308"/>
          </a:xfrm>
        </p:spPr>
        <p:txBody>
          <a:bodyPr/>
          <a:lstStyle/>
          <a:p>
            <a:pPr marL="457200" indent="-457200">
              <a:buFont typeface="Arial" panose="020B0604020202020204" pitchFamily="34" charset="0"/>
              <a:buChar char="•"/>
            </a:pPr>
            <a:r>
              <a:rPr lang="en-US" sz="3000" dirty="0"/>
              <a:t>Locate the</a:t>
            </a:r>
            <a:r>
              <a:rPr lang="en-US" sz="3000" b="1" dirty="0"/>
              <a:t> </a:t>
            </a:r>
            <a:r>
              <a:rPr lang="en-US" sz="3000" b="1" dirty="0">
                <a:hlinkClick r:id="rId3"/>
              </a:rPr>
              <a:t>Mississippi Unit</a:t>
            </a:r>
            <a:r>
              <a:rPr lang="en-US" sz="3000" b="1" dirty="0"/>
              <a:t> </a:t>
            </a:r>
            <a:r>
              <a:rPr lang="en-US" sz="3000" dirty="0">
                <a:solidFill>
                  <a:srgbClr val="002060"/>
                </a:solidFill>
              </a:rPr>
              <a:t>for your grade level.</a:t>
            </a:r>
            <a:endParaRPr lang="en-US" sz="3000" b="1" dirty="0">
              <a:solidFill>
                <a:srgbClr val="002060"/>
              </a:solidFill>
            </a:endParaRPr>
          </a:p>
          <a:p>
            <a:pPr marL="457200" indent="-457200">
              <a:buFont typeface="Arial" panose="020B0604020202020204" pitchFamily="34" charset="0"/>
              <a:buChar char="•"/>
            </a:pPr>
            <a:r>
              <a:rPr lang="en-US" sz="3000" dirty="0">
                <a:solidFill>
                  <a:srgbClr val="002060"/>
                </a:solidFill>
              </a:rPr>
              <a:t>Focusing only on the Unit Overview and Lesson 1, annotate the unit using the symbols shown on the next slide. </a:t>
            </a:r>
            <a:r>
              <a:rPr lang="en-US" sz="3000" dirty="0"/>
              <a:t> </a:t>
            </a:r>
          </a:p>
          <a:p>
            <a:pPr marL="457200" indent="-457200">
              <a:buFont typeface="Arial" panose="020B0604020202020204" pitchFamily="34" charset="0"/>
              <a:buChar char="•"/>
            </a:pPr>
            <a:r>
              <a:rPr lang="en-US" sz="3000" dirty="0"/>
              <a:t>Be prepared to share your findings. </a:t>
            </a:r>
          </a:p>
        </p:txBody>
      </p:sp>
      <p:pic>
        <p:nvPicPr>
          <p:cNvPr id="6" name="Picture 5">
            <a:extLst>
              <a:ext uri="{FF2B5EF4-FFF2-40B4-BE49-F238E27FC236}">
                <a16:creationId xmlns:a16="http://schemas.microsoft.com/office/drawing/2014/main" id="{BC8BC738-CEA9-4A06-8D11-99C47EC81FB4}"/>
              </a:ext>
            </a:extLst>
          </p:cNvPr>
          <p:cNvPicPr>
            <a:picLocks noChangeAspect="1"/>
          </p:cNvPicPr>
          <p:nvPr/>
        </p:nvPicPr>
        <p:blipFill>
          <a:blip r:embed="rId4"/>
          <a:stretch>
            <a:fillRect/>
          </a:stretch>
        </p:blipFill>
        <p:spPr>
          <a:xfrm>
            <a:off x="2382785" y="4714408"/>
            <a:ext cx="4304001" cy="17625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74198435"/>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711C6A-27B2-470C-BB74-83B844CF058D}"/>
              </a:ext>
            </a:extLst>
          </p:cNvPr>
          <p:cNvSpPr>
            <a:spLocks noGrp="1"/>
          </p:cNvSpPr>
          <p:nvPr>
            <p:ph idx="13"/>
          </p:nvPr>
        </p:nvSpPr>
        <p:spPr/>
        <p:txBody>
          <a:bodyPr/>
          <a:lstStyle/>
          <a:p>
            <a:r>
              <a:rPr lang="en-US" dirty="0"/>
              <a:t>Annotating the MS Unit</a:t>
            </a:r>
          </a:p>
        </p:txBody>
      </p:sp>
      <p:sp>
        <p:nvSpPr>
          <p:cNvPr id="4" name="Slide Number Placeholder 3">
            <a:extLst>
              <a:ext uri="{FF2B5EF4-FFF2-40B4-BE49-F238E27FC236}">
                <a16:creationId xmlns:a16="http://schemas.microsoft.com/office/drawing/2014/main" id="{E0D0E182-98FC-4B53-A7FC-08BBE9EE4E64}"/>
              </a:ext>
            </a:extLst>
          </p:cNvPr>
          <p:cNvSpPr>
            <a:spLocks noGrp="1"/>
          </p:cNvSpPr>
          <p:nvPr>
            <p:ph type="sldNum" sz="quarter" idx="19"/>
          </p:nvPr>
        </p:nvSpPr>
        <p:spPr/>
        <p:txBody>
          <a:bodyPr/>
          <a:lstStyle/>
          <a:p>
            <a:fld id="{271A7131-30B2-4D02-83DA-1E78F2A09612}" type="slidenum">
              <a:rPr lang="en-US" altLang="en-US" smtClean="0"/>
              <a:pPr/>
              <a:t>12</a:t>
            </a:fld>
            <a:endParaRPr lang="en-US" altLang="en-US" dirty="0"/>
          </a:p>
        </p:txBody>
      </p:sp>
      <p:pic>
        <p:nvPicPr>
          <p:cNvPr id="5" name="Picture 4">
            <a:extLst>
              <a:ext uri="{FF2B5EF4-FFF2-40B4-BE49-F238E27FC236}">
                <a16:creationId xmlns:a16="http://schemas.microsoft.com/office/drawing/2014/main" id="{E95C073F-C01B-4409-9FC6-274A7DCD68FD}"/>
              </a:ext>
            </a:extLst>
          </p:cNvPr>
          <p:cNvPicPr>
            <a:picLocks noChangeAspect="1"/>
          </p:cNvPicPr>
          <p:nvPr/>
        </p:nvPicPr>
        <p:blipFill>
          <a:blip r:embed="rId2"/>
          <a:stretch>
            <a:fillRect/>
          </a:stretch>
        </p:blipFill>
        <p:spPr>
          <a:xfrm>
            <a:off x="2203124" y="1267486"/>
            <a:ext cx="5016383" cy="54379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63624225"/>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7706" y="2225841"/>
            <a:ext cx="7772400" cy="1470024"/>
          </a:xfrm>
        </p:spPr>
        <p:txBody>
          <a:bodyPr/>
          <a:lstStyle/>
          <a:p>
            <a:r>
              <a:rPr lang="en-US" b="1" dirty="0"/>
              <a:t>Effective Instructional Practices in Exemplar Units</a:t>
            </a:r>
          </a:p>
        </p:txBody>
      </p:sp>
    </p:spTree>
    <p:extLst>
      <p:ext uri="{BB962C8B-B14F-4D97-AF65-F5344CB8AC3E}">
        <p14:creationId xmlns:p14="http://schemas.microsoft.com/office/powerpoint/2010/main" val="2849240600"/>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2686455" y="323851"/>
            <a:ext cx="6000345" cy="1066799"/>
          </a:xfrm>
        </p:spPr>
        <p:txBody>
          <a:bodyPr/>
          <a:lstStyle/>
          <a:p>
            <a:r>
              <a:rPr lang="en-US" b="1" dirty="0"/>
              <a:t>Four Major Elements of a Unit</a:t>
            </a:r>
          </a:p>
        </p:txBody>
      </p:sp>
      <p:sp>
        <p:nvSpPr>
          <p:cNvPr id="2" name="Slide Number Placeholder 1"/>
          <p:cNvSpPr>
            <a:spLocks noGrp="1"/>
          </p:cNvSpPr>
          <p:nvPr>
            <p:ph type="sldNum" sz="quarter" idx="19"/>
          </p:nvPr>
        </p:nvSpPr>
        <p:spPr/>
        <p:txBody>
          <a:bodyPr/>
          <a:lstStyle/>
          <a:p>
            <a:fld id="{271A7131-30B2-4D02-83DA-1E78F2A09612}" type="slidenum">
              <a:rPr lang="en-US" altLang="en-US" smtClean="0"/>
              <a:pPr/>
              <a:t>14</a:t>
            </a:fld>
            <a:endParaRPr lang="en-US" altLang="en-US" dirty="0"/>
          </a:p>
        </p:txBody>
      </p:sp>
      <p:sp>
        <p:nvSpPr>
          <p:cNvPr id="4" name="TextBox 3"/>
          <p:cNvSpPr txBox="1"/>
          <p:nvPr/>
        </p:nvSpPr>
        <p:spPr>
          <a:xfrm>
            <a:off x="410440" y="2138796"/>
            <a:ext cx="8401052" cy="2862322"/>
          </a:xfrm>
          <a:prstGeom prst="rect">
            <a:avLst/>
          </a:prstGeom>
          <a:noFill/>
        </p:spPr>
        <p:txBody>
          <a:bodyPr wrap="square" rtlCol="0">
            <a:spAutoFit/>
          </a:bodyPr>
          <a:lstStyle/>
          <a:p>
            <a:pPr marL="742950" indent="-742950">
              <a:lnSpc>
                <a:spcPct val="150000"/>
              </a:lnSpc>
              <a:buFont typeface="+mj-lt"/>
              <a:buAutoNum type="arabicPeriod"/>
            </a:pPr>
            <a:r>
              <a:rPr lang="en-US" sz="3000" dirty="0">
                <a:solidFill>
                  <a:srgbClr val="002060"/>
                </a:solidFill>
              </a:rPr>
              <a:t>Alignment to the Depth of the MS CCRS </a:t>
            </a:r>
          </a:p>
          <a:p>
            <a:pPr marL="742950" indent="-742950">
              <a:lnSpc>
                <a:spcPct val="150000"/>
              </a:lnSpc>
              <a:buFont typeface="+mj-lt"/>
              <a:buAutoNum type="arabicPeriod"/>
            </a:pPr>
            <a:r>
              <a:rPr lang="en-US" sz="3000" dirty="0">
                <a:solidFill>
                  <a:srgbClr val="002060"/>
                </a:solidFill>
              </a:rPr>
              <a:t>Key Shifts in the MS CCRS </a:t>
            </a:r>
          </a:p>
          <a:p>
            <a:pPr marL="742950" indent="-742950">
              <a:lnSpc>
                <a:spcPct val="150000"/>
              </a:lnSpc>
              <a:buFont typeface="+mj-lt"/>
              <a:buAutoNum type="arabicPeriod"/>
            </a:pPr>
            <a:r>
              <a:rPr lang="en-US" sz="3000" dirty="0">
                <a:solidFill>
                  <a:srgbClr val="002060"/>
                </a:solidFill>
              </a:rPr>
              <a:t>Instructional Supports</a:t>
            </a:r>
          </a:p>
          <a:p>
            <a:pPr marL="742950" indent="-742950">
              <a:lnSpc>
                <a:spcPct val="150000"/>
              </a:lnSpc>
              <a:buFont typeface="+mj-lt"/>
              <a:buAutoNum type="arabicPeriod"/>
            </a:pPr>
            <a:r>
              <a:rPr lang="en-US" sz="3000" dirty="0">
                <a:solidFill>
                  <a:srgbClr val="002060"/>
                </a:solidFill>
              </a:rPr>
              <a:t>Assessment</a:t>
            </a:r>
          </a:p>
        </p:txBody>
      </p:sp>
    </p:spTree>
    <p:extLst>
      <p:ext uri="{BB962C8B-B14F-4D97-AF65-F5344CB8AC3E}">
        <p14:creationId xmlns:p14="http://schemas.microsoft.com/office/powerpoint/2010/main" val="2921579910"/>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63115" y="2225841"/>
            <a:ext cx="7772400" cy="1470024"/>
          </a:xfrm>
        </p:spPr>
        <p:txBody>
          <a:bodyPr/>
          <a:lstStyle/>
          <a:p>
            <a:r>
              <a:rPr lang="en-US" b="1" dirty="0">
                <a:solidFill>
                  <a:srgbClr val="002060"/>
                </a:solidFill>
              </a:rPr>
              <a:t>Alignment to the Depth of the MS CCRS </a:t>
            </a:r>
            <a:br>
              <a:rPr lang="en-US" b="1" dirty="0">
                <a:solidFill>
                  <a:srgbClr val="002060"/>
                </a:solidFill>
              </a:rPr>
            </a:br>
            <a:br>
              <a:rPr lang="en-US" b="1" dirty="0"/>
            </a:br>
            <a:endParaRPr lang="en-US" b="1" dirty="0"/>
          </a:p>
        </p:txBody>
      </p:sp>
    </p:spTree>
    <p:extLst>
      <p:ext uri="{BB962C8B-B14F-4D97-AF65-F5344CB8AC3E}">
        <p14:creationId xmlns:p14="http://schemas.microsoft.com/office/powerpoint/2010/main" val="2783114358"/>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E6CA69-94DD-4B58-A420-42E2C33F2D05}"/>
              </a:ext>
            </a:extLst>
          </p:cNvPr>
          <p:cNvSpPr>
            <a:spLocks noGrp="1"/>
          </p:cNvSpPr>
          <p:nvPr>
            <p:ph idx="13"/>
          </p:nvPr>
        </p:nvSpPr>
        <p:spPr/>
        <p:txBody>
          <a:bodyPr/>
          <a:lstStyle/>
          <a:p>
            <a:r>
              <a:rPr lang="en-US" dirty="0"/>
              <a:t>Clock Partner Sharing</a:t>
            </a:r>
          </a:p>
        </p:txBody>
      </p:sp>
      <p:sp>
        <p:nvSpPr>
          <p:cNvPr id="4" name="Slide Number Placeholder 3">
            <a:extLst>
              <a:ext uri="{FF2B5EF4-FFF2-40B4-BE49-F238E27FC236}">
                <a16:creationId xmlns:a16="http://schemas.microsoft.com/office/drawing/2014/main" id="{848A2932-652A-40D6-9E2F-7C020FAB3269}"/>
              </a:ext>
            </a:extLst>
          </p:cNvPr>
          <p:cNvSpPr>
            <a:spLocks noGrp="1"/>
          </p:cNvSpPr>
          <p:nvPr>
            <p:ph type="sldNum" sz="quarter" idx="19"/>
          </p:nvPr>
        </p:nvSpPr>
        <p:spPr/>
        <p:txBody>
          <a:bodyPr/>
          <a:lstStyle/>
          <a:p>
            <a:fld id="{271A7131-30B2-4D02-83DA-1E78F2A09612}" type="slidenum">
              <a:rPr lang="en-US" altLang="en-US" smtClean="0"/>
              <a:pPr/>
              <a:t>16</a:t>
            </a:fld>
            <a:endParaRPr lang="en-US" altLang="en-US" dirty="0"/>
          </a:p>
        </p:txBody>
      </p:sp>
      <p:sp>
        <p:nvSpPr>
          <p:cNvPr id="5" name="Content Placeholder 4">
            <a:extLst>
              <a:ext uri="{FF2B5EF4-FFF2-40B4-BE49-F238E27FC236}">
                <a16:creationId xmlns:a16="http://schemas.microsoft.com/office/drawing/2014/main" id="{51D825EB-AF35-4053-B734-F3B6EF191162}"/>
              </a:ext>
            </a:extLst>
          </p:cNvPr>
          <p:cNvSpPr>
            <a:spLocks noGrp="1"/>
          </p:cNvSpPr>
          <p:nvPr>
            <p:ph idx="1"/>
          </p:nvPr>
        </p:nvSpPr>
        <p:spPr>
          <a:xfrm>
            <a:off x="466725" y="1435828"/>
            <a:ext cx="8229600" cy="4724400"/>
          </a:xfrm>
        </p:spPr>
        <p:txBody>
          <a:bodyPr/>
          <a:lstStyle/>
          <a:p>
            <a:r>
              <a:rPr lang="en-US" dirty="0"/>
              <a:t>Find your 12 o’clock partner and discuss what each of the traits in the Alignment Element on the </a:t>
            </a:r>
            <a:r>
              <a:rPr lang="en-US" b="1" dirty="0"/>
              <a:t>Exemplar Quality Review </a:t>
            </a:r>
            <a:r>
              <a:rPr lang="en-US" dirty="0"/>
              <a:t>packet means to you. </a:t>
            </a:r>
          </a:p>
          <a:p>
            <a:endParaRPr lang="en-US" dirty="0"/>
          </a:p>
          <a:p>
            <a:r>
              <a:rPr lang="en-US" dirty="0"/>
              <a:t>Ask yourselves: </a:t>
            </a:r>
          </a:p>
          <a:p>
            <a:r>
              <a:rPr lang="en-US" dirty="0"/>
              <a:t>“What would evidence </a:t>
            </a:r>
          </a:p>
          <a:p>
            <a:r>
              <a:rPr lang="en-US" dirty="0"/>
              <a:t>of each trait look like?”</a:t>
            </a:r>
          </a:p>
          <a:p>
            <a:endParaRPr lang="en-US" dirty="0"/>
          </a:p>
        </p:txBody>
      </p:sp>
      <p:pic>
        <p:nvPicPr>
          <p:cNvPr id="3074" name="Picture 2" descr="Image result for clock clip art">
            <a:extLst>
              <a:ext uri="{FF2B5EF4-FFF2-40B4-BE49-F238E27FC236}">
                <a16:creationId xmlns:a16="http://schemas.microsoft.com/office/drawing/2014/main" id="{48BF4ABD-C827-47C9-8EC4-A761F85D9E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2766" y="3205963"/>
            <a:ext cx="2720867" cy="272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963661"/>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2667000" y="361950"/>
            <a:ext cx="4881664" cy="756664"/>
          </a:xfrm>
        </p:spPr>
        <p:txBody>
          <a:bodyPr/>
          <a:lstStyle/>
          <a:p>
            <a:r>
              <a:rPr lang="en-US" b="1" dirty="0"/>
              <a:t>Scaffolding Documents</a:t>
            </a:r>
          </a:p>
        </p:txBody>
      </p:sp>
      <p:pic>
        <p:nvPicPr>
          <p:cNvPr id="2" name="Picture 1">
            <a:hlinkClick r:id="rId3"/>
          </p:cNvPr>
          <p:cNvPicPr>
            <a:picLocks noChangeAspect="1"/>
          </p:cNvPicPr>
          <p:nvPr/>
        </p:nvPicPr>
        <p:blipFill rotWithShape="1">
          <a:blip r:embed="rId4"/>
          <a:srcRect l="4031" t="4764" r="5644" b="4867"/>
          <a:stretch/>
        </p:blipFill>
        <p:spPr>
          <a:xfrm>
            <a:off x="479686" y="1432497"/>
            <a:ext cx="8139658" cy="45785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9"/>
          </p:nvPr>
        </p:nvSpPr>
        <p:spPr/>
        <p:txBody>
          <a:bodyPr/>
          <a:lstStyle/>
          <a:p>
            <a:fld id="{271A7131-30B2-4D02-83DA-1E78F2A09612}" type="slidenum">
              <a:rPr lang="en-US" altLang="en-US" smtClean="0"/>
              <a:pPr/>
              <a:t>17</a:t>
            </a:fld>
            <a:endParaRPr lang="en-US" altLang="en-US" dirty="0"/>
          </a:p>
        </p:txBody>
      </p:sp>
    </p:spTree>
    <p:extLst>
      <p:ext uri="{BB962C8B-B14F-4D97-AF65-F5344CB8AC3E}">
        <p14:creationId xmlns:p14="http://schemas.microsoft.com/office/powerpoint/2010/main" val="619045778"/>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AutoNum type="arabicPeriod"/>
            </a:pPr>
            <a:r>
              <a:rPr lang="en-US" dirty="0"/>
              <a:t>Make sense of problems and persevere in solving them. </a:t>
            </a:r>
          </a:p>
          <a:p>
            <a:pPr marL="514350" indent="-514350">
              <a:buAutoNum type="arabicPeriod"/>
            </a:pPr>
            <a:r>
              <a:rPr lang="en-US" dirty="0"/>
              <a:t>Reason abstractly and quantitatively.</a:t>
            </a:r>
          </a:p>
          <a:p>
            <a:pPr marL="514350" indent="-514350">
              <a:buAutoNum type="arabicPeriod"/>
            </a:pPr>
            <a:r>
              <a:rPr lang="en-US" dirty="0"/>
              <a:t>Construct viable arguments and critique the reasoning of others. </a:t>
            </a:r>
          </a:p>
          <a:p>
            <a:pPr marL="514350" indent="-514350">
              <a:buAutoNum type="arabicPeriod"/>
            </a:pPr>
            <a:r>
              <a:rPr lang="en-US" dirty="0"/>
              <a:t>Model with mathematics.</a:t>
            </a:r>
          </a:p>
          <a:p>
            <a:pPr marL="514350" indent="-514350">
              <a:buAutoNum type="arabicPeriod"/>
            </a:pPr>
            <a:r>
              <a:rPr lang="en-US" dirty="0"/>
              <a:t>Use appropriate tools.</a:t>
            </a:r>
          </a:p>
          <a:p>
            <a:pPr marL="514350" indent="-514350">
              <a:buAutoNum type="arabicPeriod"/>
            </a:pPr>
            <a:r>
              <a:rPr lang="en-US" dirty="0"/>
              <a:t>Attend to precision.</a:t>
            </a:r>
          </a:p>
          <a:p>
            <a:pPr marL="514350" indent="-514350">
              <a:buAutoNum type="arabicPeriod"/>
            </a:pPr>
            <a:r>
              <a:rPr lang="en-US" dirty="0"/>
              <a:t>Look for and make use of structure.</a:t>
            </a:r>
          </a:p>
          <a:p>
            <a:pPr marL="514350" indent="-514350">
              <a:buAutoNum type="arabicPeriod"/>
            </a:pPr>
            <a:r>
              <a:rPr lang="en-US" dirty="0"/>
              <a:t>Look for regularity in repeated reasoning.</a:t>
            </a:r>
          </a:p>
        </p:txBody>
      </p:sp>
      <p:sp>
        <p:nvSpPr>
          <p:cNvPr id="3" name="Content Placeholder 2"/>
          <p:cNvSpPr>
            <a:spLocks noGrp="1"/>
          </p:cNvSpPr>
          <p:nvPr>
            <p:ph idx="13"/>
          </p:nvPr>
        </p:nvSpPr>
        <p:spPr>
          <a:xfrm>
            <a:off x="2667000" y="46607"/>
            <a:ext cx="6019800" cy="1077218"/>
          </a:xfrm>
        </p:spPr>
        <p:txBody>
          <a:bodyPr/>
          <a:lstStyle/>
          <a:p>
            <a:r>
              <a:rPr lang="en-US" dirty="0"/>
              <a:t>Standards for Mathematical Practice</a:t>
            </a:r>
          </a:p>
        </p:txBody>
      </p:sp>
      <p:sp>
        <p:nvSpPr>
          <p:cNvPr id="4" name="Slide Number Placeholder 3"/>
          <p:cNvSpPr>
            <a:spLocks noGrp="1"/>
          </p:cNvSpPr>
          <p:nvPr>
            <p:ph type="sldNum" sz="quarter" idx="19"/>
          </p:nvPr>
        </p:nvSpPr>
        <p:spPr/>
        <p:txBody>
          <a:bodyPr/>
          <a:lstStyle/>
          <a:p>
            <a:fld id="{271A7131-30B2-4D02-83DA-1E78F2A09612}" type="slidenum">
              <a:rPr lang="en-US" altLang="en-US" smtClean="0"/>
              <a:pPr/>
              <a:t>18</a:t>
            </a:fld>
            <a:endParaRPr lang="en-US" altLang="en-US" dirty="0"/>
          </a:p>
        </p:txBody>
      </p:sp>
    </p:spTree>
    <p:extLst>
      <p:ext uri="{BB962C8B-B14F-4D97-AF65-F5344CB8AC3E}">
        <p14:creationId xmlns:p14="http://schemas.microsoft.com/office/powerpoint/2010/main" val="947692592"/>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7"/>
          </p:nvPr>
        </p:nvSpPr>
        <p:spPr/>
        <p:txBody>
          <a:bodyPr/>
          <a:lstStyle/>
          <a:p>
            <a:fld id="{271A7131-30B2-4D02-83DA-1E78F2A09612}" type="slidenum">
              <a:rPr lang="en-US" altLang="en-US" smtClean="0"/>
              <a:pPr/>
              <a:t>19</a:t>
            </a:fld>
            <a:endParaRPr lang="en-US" altLang="en-US" dirty="0"/>
          </a:p>
        </p:txBody>
      </p:sp>
      <p:sp>
        <p:nvSpPr>
          <p:cNvPr id="5" name="Content Placeholder 4"/>
          <p:cNvSpPr>
            <a:spLocks noGrp="1"/>
          </p:cNvSpPr>
          <p:nvPr>
            <p:ph idx="18"/>
          </p:nvPr>
        </p:nvSpPr>
        <p:spPr>
          <a:xfrm>
            <a:off x="2667000" y="292828"/>
            <a:ext cx="6019800" cy="584775"/>
          </a:xfrm>
        </p:spPr>
        <p:txBody>
          <a:bodyPr/>
          <a:lstStyle/>
          <a:p>
            <a:r>
              <a:rPr lang="en-US" dirty="0"/>
              <a:t>Finding a Balance</a:t>
            </a:r>
          </a:p>
        </p:txBody>
      </p:sp>
      <p:graphicFrame>
        <p:nvGraphicFramePr>
          <p:cNvPr id="3" name="Diagram 2"/>
          <p:cNvGraphicFramePr/>
          <p:nvPr>
            <p:extLst>
              <p:ext uri="{D42A27DB-BD31-4B8C-83A1-F6EECF244321}">
                <p14:modId xmlns:p14="http://schemas.microsoft.com/office/powerpoint/2010/main" val="913222768"/>
              </p:ext>
            </p:extLst>
          </p:nvPr>
        </p:nvGraphicFramePr>
        <p:xfrm>
          <a:off x="1" y="1397000"/>
          <a:ext cx="8843748"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p:cNvGraphicFramePr/>
          <p:nvPr>
            <p:extLst>
              <p:ext uri="{D42A27DB-BD31-4B8C-83A1-F6EECF244321}">
                <p14:modId xmlns:p14="http://schemas.microsoft.com/office/powerpoint/2010/main" val="2927640693"/>
              </p:ext>
            </p:extLst>
          </p:nvPr>
        </p:nvGraphicFramePr>
        <p:xfrm>
          <a:off x="127591" y="1396999"/>
          <a:ext cx="8856921" cy="54610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09175199"/>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idx="1"/>
          </p:nvPr>
        </p:nvSpPr>
        <p:spPr>
          <a:xfrm>
            <a:off x="2555875" y="57150"/>
            <a:ext cx="64008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223264"/>
              </a:buClr>
              <a:buSzPct val="25000"/>
              <a:buFont typeface="Arial"/>
              <a:buNone/>
            </a:pPr>
            <a:r>
              <a:rPr lang="en-US" sz="3200" b="1" i="0" u="none" strike="noStrike" cap="none" dirty="0">
                <a:solidFill>
                  <a:srgbClr val="223264"/>
                </a:solidFill>
                <a:latin typeface="Arial"/>
                <a:ea typeface="Arial"/>
                <a:cs typeface="Arial"/>
                <a:sym typeface="Arial"/>
              </a:rPr>
              <a:t>Mississippi Board of Education</a:t>
            </a:r>
          </a:p>
        </p:txBody>
      </p:sp>
      <p:sp>
        <p:nvSpPr>
          <p:cNvPr id="36" name="Shape 36"/>
          <p:cNvSpPr txBox="1"/>
          <p:nvPr/>
        </p:nvSpPr>
        <p:spPr>
          <a:xfrm>
            <a:off x="1485900" y="2343150"/>
            <a:ext cx="6172200" cy="1314300"/>
          </a:xfrm>
          <a:prstGeom prst="rect">
            <a:avLst/>
          </a:prstGeom>
          <a:no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223264"/>
              </a:buClr>
              <a:buSzPct val="25000"/>
              <a:buFont typeface="Calibri"/>
              <a:buNone/>
            </a:pPr>
            <a:r>
              <a:rPr lang="en-US" sz="2400" b="0" i="0" u="none" strike="noStrike" cap="none" dirty="0">
                <a:solidFill>
                  <a:srgbClr val="223264"/>
                </a:solidFill>
                <a:latin typeface="Calibri"/>
                <a:ea typeface="Calibri"/>
                <a:cs typeface="Calibri"/>
                <a:sym typeface="Calibri"/>
              </a:rPr>
              <a:t>To create a world-class educational system that gives students the knowledge and skills to be successful in college and the workforce and to flourish as parents and citizens</a:t>
            </a:r>
          </a:p>
        </p:txBody>
      </p:sp>
      <p:sp>
        <p:nvSpPr>
          <p:cNvPr id="37" name="Shape 37"/>
          <p:cNvSpPr txBox="1"/>
          <p:nvPr/>
        </p:nvSpPr>
        <p:spPr>
          <a:xfrm>
            <a:off x="1485900" y="1885950"/>
            <a:ext cx="1070100" cy="507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223264"/>
              </a:buClr>
              <a:buSzPct val="25000"/>
              <a:buFont typeface="Calibri"/>
              <a:buNone/>
            </a:pPr>
            <a:r>
              <a:rPr lang="en-US" sz="2700" b="1" i="0" u="none" strike="noStrike" cap="none" dirty="0">
                <a:solidFill>
                  <a:srgbClr val="223264"/>
                </a:solidFill>
                <a:latin typeface="Calibri"/>
                <a:ea typeface="Calibri"/>
                <a:cs typeface="Calibri"/>
                <a:sym typeface="Calibri"/>
              </a:rPr>
              <a:t>Vision</a:t>
            </a:r>
          </a:p>
        </p:txBody>
      </p:sp>
      <p:sp>
        <p:nvSpPr>
          <p:cNvPr id="38" name="Shape 38"/>
          <p:cNvSpPr txBox="1"/>
          <p:nvPr/>
        </p:nvSpPr>
        <p:spPr>
          <a:xfrm>
            <a:off x="1485900" y="4476750"/>
            <a:ext cx="6172200" cy="1846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223264"/>
              </a:buClr>
              <a:buSzPct val="25000"/>
              <a:buFont typeface="Calibri"/>
              <a:buNone/>
            </a:pPr>
            <a:r>
              <a:rPr lang="en-US" sz="2400" b="0" i="0" u="none" strike="noStrike" cap="none" dirty="0">
                <a:solidFill>
                  <a:srgbClr val="223264"/>
                </a:solidFill>
                <a:latin typeface="Calibri"/>
                <a:ea typeface="Calibri"/>
                <a:cs typeface="Calibri"/>
                <a:sym typeface="Calibri"/>
              </a:rPr>
              <a:t>To provide leadership through the development of policy and accountability systems so that all students are prepared to compete in the global community</a:t>
            </a:r>
          </a:p>
          <a:p>
            <a:pPr marL="0" marR="0" lvl="0" indent="0" algn="l" rtl="0">
              <a:lnSpc>
                <a:spcPct val="100000"/>
              </a:lnSpc>
              <a:spcBef>
                <a:spcPts val="0"/>
              </a:spcBef>
              <a:spcAft>
                <a:spcPts val="0"/>
              </a:spcAft>
              <a:buNone/>
            </a:pPr>
            <a:endParaRPr sz="2400" b="0" i="0" u="none" dirty="0">
              <a:solidFill>
                <a:srgbClr val="223264"/>
              </a:solidFill>
              <a:latin typeface="Calibri"/>
              <a:ea typeface="Calibri"/>
              <a:cs typeface="Calibri"/>
              <a:sym typeface="Calibri"/>
            </a:endParaRPr>
          </a:p>
        </p:txBody>
      </p:sp>
      <p:sp>
        <p:nvSpPr>
          <p:cNvPr id="39" name="Shape 39"/>
          <p:cNvSpPr txBox="1"/>
          <p:nvPr/>
        </p:nvSpPr>
        <p:spPr>
          <a:xfrm>
            <a:off x="1485900" y="4040187"/>
            <a:ext cx="1305000" cy="507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223264"/>
              </a:buClr>
              <a:buSzPct val="25000"/>
              <a:buFont typeface="Calibri"/>
              <a:buNone/>
            </a:pPr>
            <a:r>
              <a:rPr lang="en-US" sz="2700" b="1" i="0" u="none" dirty="0">
                <a:solidFill>
                  <a:srgbClr val="223264"/>
                </a:solidFill>
                <a:latin typeface="Calibri"/>
                <a:ea typeface="Calibri"/>
                <a:cs typeface="Calibri"/>
                <a:sym typeface="Calibri"/>
              </a:rPr>
              <a:t>Mission</a:t>
            </a:r>
          </a:p>
        </p:txBody>
      </p:sp>
      <p:cxnSp>
        <p:nvCxnSpPr>
          <p:cNvPr id="40" name="Shape 40"/>
          <p:cNvCxnSpPr/>
          <p:nvPr/>
        </p:nvCxnSpPr>
        <p:spPr>
          <a:xfrm rot="10800000" flipH="1">
            <a:off x="2846386" y="4373648"/>
            <a:ext cx="4515000" cy="1500"/>
          </a:xfrm>
          <a:prstGeom prst="straightConnector1">
            <a:avLst/>
          </a:prstGeom>
          <a:noFill/>
          <a:ln w="25400" cap="flat" cmpd="sng">
            <a:solidFill>
              <a:srgbClr val="FF0000"/>
            </a:solidFill>
            <a:prstDash val="solid"/>
            <a:miter/>
            <a:headEnd type="none" w="med" len="med"/>
            <a:tailEnd type="none" w="med" len="med"/>
          </a:ln>
          <a:effectLst>
            <a:outerShdw blurRad="63500" dist="20000" dir="5400000">
              <a:srgbClr val="808080">
                <a:alpha val="37650"/>
              </a:srgbClr>
            </a:outerShdw>
          </a:effectLst>
        </p:spPr>
      </p:cxnSp>
      <p:sp>
        <p:nvSpPr>
          <p:cNvPr id="41" name="Shape 41"/>
          <p:cNvSpPr txBox="1"/>
          <p:nvPr/>
        </p:nvSpPr>
        <p:spPr>
          <a:xfrm>
            <a:off x="7361386" y="6256337"/>
            <a:ext cx="1325414" cy="5015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223264"/>
              </a:buClr>
              <a:buSzPct val="25000"/>
              <a:buFont typeface="Arial"/>
              <a:buNone/>
            </a:pPr>
            <a:fld id="{00000000-1234-1234-1234-123412341234}" type="slidenum">
              <a:rPr lang="en-US" sz="1200" b="1" i="0" u="none">
                <a:solidFill>
                  <a:srgbClr val="223264"/>
                </a:solidFill>
                <a:latin typeface="Arial"/>
                <a:ea typeface="Arial"/>
                <a:cs typeface="Arial"/>
                <a:sym typeface="Arial"/>
              </a:rPr>
              <a:t>2</a:t>
            </a:fld>
            <a:endParaRPr lang="en-US" sz="1200" b="1" i="0" u="none" dirty="0">
              <a:solidFill>
                <a:srgbClr val="223264"/>
              </a:solidFill>
              <a:latin typeface="Arial"/>
              <a:ea typeface="Arial"/>
              <a:cs typeface="Arial"/>
              <a:sym typeface="Arial"/>
            </a:endParaRPr>
          </a:p>
        </p:txBody>
      </p:sp>
      <p:cxnSp>
        <p:nvCxnSpPr>
          <p:cNvPr id="42" name="Shape 42"/>
          <p:cNvCxnSpPr/>
          <p:nvPr/>
        </p:nvCxnSpPr>
        <p:spPr>
          <a:xfrm rot="10800000" flipH="1">
            <a:off x="2687461" y="2139148"/>
            <a:ext cx="4515000" cy="1500"/>
          </a:xfrm>
          <a:prstGeom prst="straightConnector1">
            <a:avLst/>
          </a:prstGeom>
          <a:noFill/>
          <a:ln w="25400" cap="flat" cmpd="sng">
            <a:solidFill>
              <a:srgbClr val="FF0000"/>
            </a:solidFill>
            <a:prstDash val="solid"/>
            <a:miter/>
            <a:headEnd type="none" w="med" len="med"/>
            <a:tailEnd type="none" w="med" len="med"/>
          </a:ln>
          <a:effectLst>
            <a:outerShdw blurRad="63500" dist="20000" dir="5400000">
              <a:srgbClr val="808080">
                <a:alpha val="37650"/>
              </a:srgbClr>
            </a:outerShdw>
          </a:effectLst>
        </p:spPr>
      </p:cxnSp>
    </p:spTree>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F3A8A5-0D20-460B-AAF0-1D72025689E2}"/>
              </a:ext>
            </a:extLst>
          </p:cNvPr>
          <p:cNvPicPr>
            <a:picLocks noChangeAspect="1"/>
          </p:cNvPicPr>
          <p:nvPr/>
        </p:nvPicPr>
        <p:blipFill>
          <a:blip r:embed="rId3"/>
          <a:stretch>
            <a:fillRect/>
          </a:stretch>
        </p:blipFill>
        <p:spPr>
          <a:xfrm>
            <a:off x="5809905" y="1290666"/>
            <a:ext cx="3255156" cy="1333064"/>
          </a:xfrm>
          <a:prstGeom prst="rect">
            <a:avLst/>
          </a:prstGeom>
        </p:spPr>
      </p:pic>
      <p:sp>
        <p:nvSpPr>
          <p:cNvPr id="3" name="Text Placeholder 2"/>
          <p:cNvSpPr>
            <a:spLocks noGrp="1"/>
          </p:cNvSpPr>
          <p:nvPr>
            <p:ph idx="1"/>
          </p:nvPr>
        </p:nvSpPr>
        <p:spPr>
          <a:xfrm>
            <a:off x="2666999" y="51815"/>
            <a:ext cx="6000345" cy="1066799"/>
          </a:xfrm>
        </p:spPr>
        <p:txBody>
          <a:bodyPr/>
          <a:lstStyle/>
          <a:p>
            <a:r>
              <a:rPr lang="en-US" b="1" dirty="0"/>
              <a:t>Finding Evidence: Alignment to the Depth of the MS CCRS</a:t>
            </a:r>
          </a:p>
        </p:txBody>
      </p:sp>
      <p:sp>
        <p:nvSpPr>
          <p:cNvPr id="2" name="Slide Number Placeholder 1"/>
          <p:cNvSpPr>
            <a:spLocks noGrp="1"/>
          </p:cNvSpPr>
          <p:nvPr>
            <p:ph type="sldNum" sz="quarter" idx="19"/>
          </p:nvPr>
        </p:nvSpPr>
        <p:spPr/>
        <p:txBody>
          <a:bodyPr/>
          <a:lstStyle/>
          <a:p>
            <a:fld id="{271A7131-30B2-4D02-83DA-1E78F2A09612}" type="slidenum">
              <a:rPr lang="en-US" altLang="en-US" smtClean="0"/>
              <a:pPr/>
              <a:t>20</a:t>
            </a:fld>
            <a:endParaRPr lang="en-US" altLang="en-US" dirty="0"/>
          </a:p>
        </p:txBody>
      </p:sp>
      <p:sp>
        <p:nvSpPr>
          <p:cNvPr id="6" name="TextBox 5"/>
          <p:cNvSpPr txBox="1"/>
          <p:nvPr/>
        </p:nvSpPr>
        <p:spPr>
          <a:xfrm>
            <a:off x="0" y="1702016"/>
            <a:ext cx="8346558" cy="4708981"/>
          </a:xfrm>
          <a:prstGeom prst="rect">
            <a:avLst/>
          </a:prstGeom>
          <a:noFill/>
        </p:spPr>
        <p:txBody>
          <a:bodyPr wrap="square" rtlCol="0">
            <a:spAutoFit/>
          </a:bodyPr>
          <a:lstStyle/>
          <a:p>
            <a:pPr marL="717550" lvl="0" indent="-514350">
              <a:buFont typeface="Arial"/>
              <a:buAutoNum type="arabicPeriod"/>
            </a:pPr>
            <a:r>
              <a:rPr lang="en-US" sz="3000" dirty="0">
                <a:solidFill>
                  <a:srgbClr val="223264"/>
                </a:solidFill>
                <a:latin typeface="Arial" pitchFamily="34" charset="0"/>
                <a:cs typeface="Arial" pitchFamily="34" charset="0"/>
              </a:rPr>
              <a:t>Locate the</a:t>
            </a:r>
            <a:r>
              <a:rPr lang="en-US" sz="3000" b="1" dirty="0">
                <a:solidFill>
                  <a:srgbClr val="223264"/>
                </a:solidFill>
                <a:latin typeface="Arial" pitchFamily="34" charset="0"/>
                <a:cs typeface="Arial" pitchFamily="34" charset="0"/>
              </a:rPr>
              <a:t> Mississippi Unit                        </a:t>
            </a:r>
            <a:r>
              <a:rPr lang="en-US" sz="3000" dirty="0">
                <a:solidFill>
                  <a:srgbClr val="223264"/>
                </a:solidFill>
                <a:latin typeface="Arial" pitchFamily="34" charset="0"/>
                <a:cs typeface="Arial" pitchFamily="34" charset="0"/>
              </a:rPr>
              <a:t>for your grade level and the                 </a:t>
            </a:r>
            <a:r>
              <a:rPr lang="en-US" sz="3000" b="1" dirty="0">
                <a:solidFill>
                  <a:srgbClr val="223264"/>
                </a:solidFill>
                <a:latin typeface="Arial" pitchFamily="34" charset="0"/>
                <a:cs typeface="Arial" pitchFamily="34" charset="0"/>
              </a:rPr>
              <a:t>Exemplar Quality Review </a:t>
            </a:r>
            <a:r>
              <a:rPr lang="en-US" sz="3000" dirty="0">
                <a:solidFill>
                  <a:srgbClr val="223264"/>
                </a:solidFill>
                <a:latin typeface="Arial" pitchFamily="34" charset="0"/>
                <a:cs typeface="Arial" pitchFamily="34" charset="0"/>
              </a:rPr>
              <a:t>packet. </a:t>
            </a:r>
          </a:p>
          <a:p>
            <a:pPr marL="717550" lvl="0" indent="-514350">
              <a:buFont typeface="Arial"/>
              <a:buAutoNum type="arabicPeriod"/>
            </a:pPr>
            <a:r>
              <a:rPr lang="en-US" sz="3000" dirty="0">
                <a:solidFill>
                  <a:srgbClr val="223264"/>
                </a:solidFill>
                <a:latin typeface="Arial" pitchFamily="34" charset="0"/>
                <a:cs typeface="Arial" pitchFamily="34" charset="0"/>
              </a:rPr>
              <a:t>Focus on the first major element: </a:t>
            </a:r>
            <a:r>
              <a:rPr lang="en-US" sz="3000" i="1" dirty="0">
                <a:solidFill>
                  <a:srgbClr val="223264"/>
                </a:solidFill>
                <a:latin typeface="Arial" pitchFamily="34" charset="0"/>
                <a:cs typeface="Arial" pitchFamily="34" charset="0"/>
              </a:rPr>
              <a:t>Alignment to the Depth of the MS CCRS</a:t>
            </a:r>
            <a:r>
              <a:rPr lang="en-US" sz="3000" dirty="0">
                <a:solidFill>
                  <a:srgbClr val="223264"/>
                </a:solidFill>
                <a:latin typeface="Arial" pitchFamily="34" charset="0"/>
                <a:cs typeface="Arial" pitchFamily="34" charset="0"/>
              </a:rPr>
              <a:t>.</a:t>
            </a:r>
          </a:p>
          <a:p>
            <a:pPr marL="717550" lvl="0" indent="-514350">
              <a:buFontTx/>
              <a:buAutoNum type="arabicPeriod"/>
            </a:pPr>
            <a:r>
              <a:rPr lang="en-US" sz="3000" dirty="0">
                <a:solidFill>
                  <a:srgbClr val="223264"/>
                </a:solidFill>
                <a:latin typeface="Arial" pitchFamily="34" charset="0"/>
                <a:cs typeface="Arial" pitchFamily="34" charset="0"/>
              </a:rPr>
              <a:t>Work with others to identify evidence and discuss which parts are of exemplar quality. </a:t>
            </a:r>
          </a:p>
          <a:p>
            <a:pPr marL="717550" lvl="0" indent="-514350">
              <a:buFontTx/>
              <a:buAutoNum type="arabicPeriod"/>
            </a:pPr>
            <a:r>
              <a:rPr lang="en-US" sz="3000" dirty="0">
                <a:solidFill>
                  <a:srgbClr val="223264"/>
                </a:solidFill>
                <a:latin typeface="Arial" pitchFamily="34" charset="0"/>
                <a:cs typeface="Arial" pitchFamily="34" charset="0"/>
              </a:rPr>
              <a:t>Record your findings on the </a:t>
            </a:r>
            <a:r>
              <a:rPr lang="en-US" sz="3000" b="1" dirty="0">
                <a:solidFill>
                  <a:srgbClr val="223264"/>
                </a:solidFill>
                <a:latin typeface="Arial" pitchFamily="34" charset="0"/>
                <a:cs typeface="Arial" pitchFamily="34" charset="0"/>
              </a:rPr>
              <a:t>Exemplar Quality Review </a:t>
            </a:r>
            <a:r>
              <a:rPr lang="en-US" sz="3000" dirty="0">
                <a:solidFill>
                  <a:srgbClr val="223264"/>
                </a:solidFill>
                <a:latin typeface="Arial" pitchFamily="34" charset="0"/>
                <a:cs typeface="Arial" pitchFamily="34" charset="0"/>
              </a:rPr>
              <a:t>packet with your table group.</a:t>
            </a:r>
          </a:p>
        </p:txBody>
      </p:sp>
    </p:spTree>
    <p:extLst>
      <p:ext uri="{BB962C8B-B14F-4D97-AF65-F5344CB8AC3E}">
        <p14:creationId xmlns:p14="http://schemas.microsoft.com/office/powerpoint/2010/main" val="1037545251"/>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E6CA69-94DD-4B58-A420-42E2C33F2D05}"/>
              </a:ext>
            </a:extLst>
          </p:cNvPr>
          <p:cNvSpPr>
            <a:spLocks noGrp="1"/>
          </p:cNvSpPr>
          <p:nvPr>
            <p:ph idx="13"/>
          </p:nvPr>
        </p:nvSpPr>
        <p:spPr/>
        <p:txBody>
          <a:bodyPr/>
          <a:lstStyle/>
          <a:p>
            <a:r>
              <a:rPr lang="en-US" dirty="0"/>
              <a:t>Share Out </a:t>
            </a:r>
          </a:p>
        </p:txBody>
      </p:sp>
      <p:sp>
        <p:nvSpPr>
          <p:cNvPr id="4" name="Slide Number Placeholder 3">
            <a:extLst>
              <a:ext uri="{FF2B5EF4-FFF2-40B4-BE49-F238E27FC236}">
                <a16:creationId xmlns:a16="http://schemas.microsoft.com/office/drawing/2014/main" id="{848A2932-652A-40D6-9E2F-7C020FAB3269}"/>
              </a:ext>
            </a:extLst>
          </p:cNvPr>
          <p:cNvSpPr>
            <a:spLocks noGrp="1"/>
          </p:cNvSpPr>
          <p:nvPr>
            <p:ph type="sldNum" sz="quarter" idx="19"/>
          </p:nvPr>
        </p:nvSpPr>
        <p:spPr/>
        <p:txBody>
          <a:bodyPr/>
          <a:lstStyle/>
          <a:p>
            <a:fld id="{271A7131-30B2-4D02-83DA-1E78F2A09612}" type="slidenum">
              <a:rPr lang="en-US" altLang="en-US" smtClean="0"/>
              <a:pPr/>
              <a:t>21</a:t>
            </a:fld>
            <a:endParaRPr lang="en-US" altLang="en-US" dirty="0"/>
          </a:p>
        </p:txBody>
      </p:sp>
      <p:pic>
        <p:nvPicPr>
          <p:cNvPr id="10" name="Content Placeholder 9">
            <a:extLst>
              <a:ext uri="{FF2B5EF4-FFF2-40B4-BE49-F238E27FC236}">
                <a16:creationId xmlns:a16="http://schemas.microsoft.com/office/drawing/2014/main" id="{A99F212B-E58E-43F1-A2E9-AE5A242CD315}"/>
              </a:ext>
            </a:extLst>
          </p:cNvPr>
          <p:cNvPicPr>
            <a:picLocks noGrp="1" noChangeAspect="1"/>
          </p:cNvPicPr>
          <p:nvPr>
            <p:ph idx="1"/>
          </p:nvPr>
        </p:nvPicPr>
        <p:blipFill>
          <a:blip r:embed="rId2"/>
          <a:stretch>
            <a:fillRect/>
          </a:stretch>
        </p:blipFill>
        <p:spPr>
          <a:xfrm>
            <a:off x="1936937" y="1435100"/>
            <a:ext cx="5289176" cy="4724400"/>
          </a:xfrm>
        </p:spPr>
      </p:pic>
    </p:spTree>
    <p:extLst>
      <p:ext uri="{BB962C8B-B14F-4D97-AF65-F5344CB8AC3E}">
        <p14:creationId xmlns:p14="http://schemas.microsoft.com/office/powerpoint/2010/main" val="3221860577"/>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7"/>
          </p:nvPr>
        </p:nvSpPr>
        <p:spPr/>
        <p:txBody>
          <a:bodyPr/>
          <a:lstStyle/>
          <a:p>
            <a:fld id="{0EDFBDC9-7ABF-43B9-A56D-B2D4325E9188}" type="slidenum">
              <a:rPr lang="en-US" altLang="en-US" smtClean="0"/>
              <a:pPr/>
              <a:t>22</a:t>
            </a:fld>
            <a:endParaRPr lang="en-US" altLang="en-US" dirty="0"/>
          </a:p>
        </p:txBody>
      </p:sp>
      <p:sp>
        <p:nvSpPr>
          <p:cNvPr id="17" name="Content Placeholder 2"/>
          <p:cNvSpPr>
            <a:spLocks noGrp="1"/>
          </p:cNvSpPr>
          <p:nvPr>
            <p:ph idx="13"/>
          </p:nvPr>
        </p:nvSpPr>
        <p:spPr>
          <a:xfrm>
            <a:off x="2667000" y="101600"/>
            <a:ext cx="6477000" cy="697139"/>
          </a:xfrm>
        </p:spPr>
        <p:txBody>
          <a:bodyPr/>
          <a:lstStyle/>
          <a:p>
            <a:pPr marL="0" indent="0">
              <a:buNone/>
            </a:pPr>
            <a:r>
              <a:rPr lang="en-US" sz="2800" b="1" dirty="0"/>
              <a:t>Teacher Growth Rubric: </a:t>
            </a:r>
          </a:p>
          <a:p>
            <a:pPr marL="0" indent="0">
              <a:buNone/>
            </a:pPr>
            <a:r>
              <a:rPr lang="en-US" sz="2800" b="1" dirty="0"/>
              <a:t>Alignment to the Depth of Standards</a:t>
            </a:r>
          </a:p>
        </p:txBody>
      </p:sp>
      <p:sp>
        <p:nvSpPr>
          <p:cNvPr id="2" name="Rectangle 1"/>
          <p:cNvSpPr/>
          <p:nvPr/>
        </p:nvSpPr>
        <p:spPr>
          <a:xfrm>
            <a:off x="4454820" y="3275112"/>
            <a:ext cx="234360" cy="307777"/>
          </a:xfrm>
          <a:prstGeom prst="rect">
            <a:avLst/>
          </a:prstGeom>
        </p:spPr>
        <p:txBody>
          <a:bodyPr wrap="none">
            <a:spAutoFit/>
          </a:bodyPr>
          <a:lstStyle/>
          <a:p>
            <a:r>
              <a:rPr lang="en-US" dirty="0"/>
              <a:t> </a:t>
            </a:r>
          </a:p>
        </p:txBody>
      </p:sp>
      <p:pic>
        <p:nvPicPr>
          <p:cNvPr id="3" name="Picture 2" descr="Screen Shot 2017-06-20 at 3.39.13 PM.png"/>
          <p:cNvPicPr>
            <a:picLocks noChangeAspect="1"/>
          </p:cNvPicPr>
          <p:nvPr/>
        </p:nvPicPr>
        <p:blipFill rotWithShape="1">
          <a:blip r:embed="rId3">
            <a:extLst>
              <a:ext uri="{28A0092B-C50C-407E-A947-70E740481C1C}">
                <a14:useLocalDpi xmlns:a14="http://schemas.microsoft.com/office/drawing/2010/main" val="0"/>
              </a:ext>
            </a:extLst>
          </a:blip>
          <a:srcRect b="62770"/>
          <a:stretch/>
        </p:blipFill>
        <p:spPr>
          <a:xfrm>
            <a:off x="557868" y="2965186"/>
            <a:ext cx="8128932" cy="2716143"/>
          </a:xfrm>
          <a:prstGeom prst="rect">
            <a:avLst/>
          </a:prstGeom>
        </p:spPr>
      </p:pic>
      <p:pic>
        <p:nvPicPr>
          <p:cNvPr id="4" name="Picture 3">
            <a:extLst>
              <a:ext uri="{FF2B5EF4-FFF2-40B4-BE49-F238E27FC236}">
                <a16:creationId xmlns:a16="http://schemas.microsoft.com/office/drawing/2014/main" id="{3CBC7239-75CB-4E27-B314-929288A9D662}"/>
              </a:ext>
            </a:extLst>
          </p:cNvPr>
          <p:cNvPicPr>
            <a:picLocks noChangeAspect="1"/>
          </p:cNvPicPr>
          <p:nvPr/>
        </p:nvPicPr>
        <p:blipFill>
          <a:blip r:embed="rId4"/>
          <a:stretch>
            <a:fillRect/>
          </a:stretch>
        </p:blipFill>
        <p:spPr>
          <a:xfrm>
            <a:off x="0" y="1214205"/>
            <a:ext cx="9144000" cy="1596018"/>
          </a:xfrm>
          <a:prstGeom prst="rect">
            <a:avLst/>
          </a:prstGeom>
        </p:spPr>
      </p:pic>
    </p:spTree>
    <p:extLst>
      <p:ext uri="{BB962C8B-B14F-4D97-AF65-F5344CB8AC3E}">
        <p14:creationId xmlns:p14="http://schemas.microsoft.com/office/powerpoint/2010/main" val="618987777"/>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7706" y="2225841"/>
            <a:ext cx="7772400" cy="1470024"/>
          </a:xfrm>
        </p:spPr>
        <p:txBody>
          <a:bodyPr/>
          <a:lstStyle/>
          <a:p>
            <a:r>
              <a:rPr lang="en-US" b="1" dirty="0">
                <a:solidFill>
                  <a:srgbClr val="002060"/>
                </a:solidFill>
              </a:rPr>
              <a:t>Key Shifts in the MS CCRS</a:t>
            </a:r>
            <a:br>
              <a:rPr lang="en-US" b="1" dirty="0"/>
            </a:br>
            <a:endParaRPr lang="en-US" b="1" dirty="0"/>
          </a:p>
        </p:txBody>
      </p:sp>
    </p:spTree>
    <p:extLst>
      <p:ext uri="{BB962C8B-B14F-4D97-AF65-F5344CB8AC3E}">
        <p14:creationId xmlns:p14="http://schemas.microsoft.com/office/powerpoint/2010/main" val="1947850106"/>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E6CA69-94DD-4B58-A420-42E2C33F2D05}"/>
              </a:ext>
            </a:extLst>
          </p:cNvPr>
          <p:cNvSpPr>
            <a:spLocks noGrp="1"/>
          </p:cNvSpPr>
          <p:nvPr>
            <p:ph idx="13"/>
          </p:nvPr>
        </p:nvSpPr>
        <p:spPr/>
        <p:txBody>
          <a:bodyPr/>
          <a:lstStyle/>
          <a:p>
            <a:r>
              <a:rPr lang="en-US" dirty="0"/>
              <a:t>Clock Partner Sharing</a:t>
            </a:r>
          </a:p>
        </p:txBody>
      </p:sp>
      <p:sp>
        <p:nvSpPr>
          <p:cNvPr id="4" name="Slide Number Placeholder 3">
            <a:extLst>
              <a:ext uri="{FF2B5EF4-FFF2-40B4-BE49-F238E27FC236}">
                <a16:creationId xmlns:a16="http://schemas.microsoft.com/office/drawing/2014/main" id="{848A2932-652A-40D6-9E2F-7C020FAB3269}"/>
              </a:ext>
            </a:extLst>
          </p:cNvPr>
          <p:cNvSpPr>
            <a:spLocks noGrp="1"/>
          </p:cNvSpPr>
          <p:nvPr>
            <p:ph type="sldNum" sz="quarter" idx="19"/>
          </p:nvPr>
        </p:nvSpPr>
        <p:spPr/>
        <p:txBody>
          <a:bodyPr/>
          <a:lstStyle/>
          <a:p>
            <a:fld id="{271A7131-30B2-4D02-83DA-1E78F2A09612}" type="slidenum">
              <a:rPr lang="en-US" altLang="en-US" smtClean="0"/>
              <a:pPr/>
              <a:t>24</a:t>
            </a:fld>
            <a:endParaRPr lang="en-US" altLang="en-US" dirty="0"/>
          </a:p>
        </p:txBody>
      </p:sp>
      <p:sp>
        <p:nvSpPr>
          <p:cNvPr id="5" name="Content Placeholder 4">
            <a:extLst>
              <a:ext uri="{FF2B5EF4-FFF2-40B4-BE49-F238E27FC236}">
                <a16:creationId xmlns:a16="http://schemas.microsoft.com/office/drawing/2014/main" id="{51D825EB-AF35-4053-B734-F3B6EF191162}"/>
              </a:ext>
            </a:extLst>
          </p:cNvPr>
          <p:cNvSpPr>
            <a:spLocks noGrp="1"/>
          </p:cNvSpPr>
          <p:nvPr>
            <p:ph idx="1"/>
          </p:nvPr>
        </p:nvSpPr>
        <p:spPr>
          <a:xfrm>
            <a:off x="466725" y="1435828"/>
            <a:ext cx="8229600" cy="4724400"/>
          </a:xfrm>
        </p:spPr>
        <p:txBody>
          <a:bodyPr/>
          <a:lstStyle/>
          <a:p>
            <a:r>
              <a:rPr lang="en-US" dirty="0"/>
              <a:t>Find your 3 o’clock partner and discuss what each of the traits in the Key Shifts Element on the </a:t>
            </a:r>
            <a:r>
              <a:rPr lang="en-US" b="1" dirty="0"/>
              <a:t>Exemplar Quality Review </a:t>
            </a:r>
            <a:r>
              <a:rPr lang="en-US" dirty="0"/>
              <a:t>packet means to you. </a:t>
            </a:r>
          </a:p>
          <a:p>
            <a:endParaRPr lang="en-US" dirty="0"/>
          </a:p>
          <a:p>
            <a:r>
              <a:rPr lang="en-US" dirty="0"/>
              <a:t>Ask yourselves: </a:t>
            </a:r>
          </a:p>
          <a:p>
            <a:r>
              <a:rPr lang="en-US" dirty="0"/>
              <a:t>“What would evidence </a:t>
            </a:r>
          </a:p>
          <a:p>
            <a:r>
              <a:rPr lang="en-US" dirty="0"/>
              <a:t>of each trait look like?”</a:t>
            </a:r>
          </a:p>
          <a:p>
            <a:endParaRPr lang="en-US" dirty="0"/>
          </a:p>
        </p:txBody>
      </p:sp>
      <p:pic>
        <p:nvPicPr>
          <p:cNvPr id="6" name="Picture 2" descr="Image result for 3 o'clock clip ar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2109" y="3261191"/>
            <a:ext cx="2733333" cy="2746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562235"/>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7"/>
          </p:nvPr>
        </p:nvSpPr>
        <p:spPr/>
        <p:txBody>
          <a:bodyPr/>
          <a:lstStyle/>
          <a:p>
            <a:fld id="{271A7131-30B2-4D02-83DA-1E78F2A09612}" type="slidenum">
              <a:rPr lang="en-US" altLang="en-US" smtClean="0"/>
              <a:pPr/>
              <a:t>25</a:t>
            </a:fld>
            <a:endParaRPr lang="en-US" altLang="en-US" dirty="0"/>
          </a:p>
        </p:txBody>
      </p:sp>
      <p:sp>
        <p:nvSpPr>
          <p:cNvPr id="5" name="Content Placeholder 4"/>
          <p:cNvSpPr>
            <a:spLocks noGrp="1"/>
          </p:cNvSpPr>
          <p:nvPr>
            <p:ph idx="18"/>
          </p:nvPr>
        </p:nvSpPr>
        <p:spPr/>
        <p:txBody>
          <a:bodyPr/>
          <a:lstStyle/>
          <a:p>
            <a:r>
              <a:rPr lang="en-US" dirty="0"/>
              <a:t>Key Shifts</a:t>
            </a:r>
          </a:p>
        </p:txBody>
      </p:sp>
      <p:graphicFrame>
        <p:nvGraphicFramePr>
          <p:cNvPr id="2" name="Diagram 1"/>
          <p:cNvGraphicFramePr/>
          <p:nvPr>
            <p:extLst>
              <p:ext uri="{D42A27DB-BD31-4B8C-83A1-F6EECF244321}">
                <p14:modId xmlns:p14="http://schemas.microsoft.com/office/powerpoint/2010/main" val="517188478"/>
              </p:ext>
            </p:extLst>
          </p:nvPr>
        </p:nvGraphicFramePr>
        <p:xfrm>
          <a:off x="318977" y="1365103"/>
          <a:ext cx="8506046"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074941"/>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F3A8A5-0D20-460B-AAF0-1D72025689E2}"/>
              </a:ext>
            </a:extLst>
          </p:cNvPr>
          <p:cNvPicPr>
            <a:picLocks noChangeAspect="1"/>
          </p:cNvPicPr>
          <p:nvPr/>
        </p:nvPicPr>
        <p:blipFill>
          <a:blip r:embed="rId3"/>
          <a:stretch>
            <a:fillRect/>
          </a:stretch>
        </p:blipFill>
        <p:spPr>
          <a:xfrm>
            <a:off x="5736770" y="1248135"/>
            <a:ext cx="3255156" cy="13330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 Placeholder 2"/>
          <p:cNvSpPr>
            <a:spLocks noGrp="1"/>
          </p:cNvSpPr>
          <p:nvPr>
            <p:ph idx="1"/>
          </p:nvPr>
        </p:nvSpPr>
        <p:spPr>
          <a:xfrm>
            <a:off x="2667000" y="51815"/>
            <a:ext cx="5340928" cy="1066799"/>
          </a:xfrm>
        </p:spPr>
        <p:txBody>
          <a:bodyPr/>
          <a:lstStyle/>
          <a:p>
            <a:r>
              <a:rPr lang="en-US" b="1" dirty="0"/>
              <a:t>Finding Evidence: Key Shifts in the MS CCRS</a:t>
            </a:r>
          </a:p>
        </p:txBody>
      </p:sp>
      <p:sp>
        <p:nvSpPr>
          <p:cNvPr id="2" name="Slide Number Placeholder 1"/>
          <p:cNvSpPr>
            <a:spLocks noGrp="1"/>
          </p:cNvSpPr>
          <p:nvPr>
            <p:ph type="sldNum" sz="quarter" idx="19"/>
          </p:nvPr>
        </p:nvSpPr>
        <p:spPr/>
        <p:txBody>
          <a:bodyPr/>
          <a:lstStyle/>
          <a:p>
            <a:fld id="{271A7131-30B2-4D02-83DA-1E78F2A09612}" type="slidenum">
              <a:rPr lang="en-US" altLang="en-US" smtClean="0"/>
              <a:pPr/>
              <a:t>26</a:t>
            </a:fld>
            <a:endParaRPr lang="en-US" altLang="en-US" dirty="0"/>
          </a:p>
        </p:txBody>
      </p:sp>
      <p:sp>
        <p:nvSpPr>
          <p:cNvPr id="6" name="TextBox 5"/>
          <p:cNvSpPr txBox="1"/>
          <p:nvPr/>
        </p:nvSpPr>
        <p:spPr>
          <a:xfrm>
            <a:off x="-96981" y="1614328"/>
            <a:ext cx="8104909" cy="5170646"/>
          </a:xfrm>
          <a:prstGeom prst="rect">
            <a:avLst/>
          </a:prstGeom>
          <a:noFill/>
        </p:spPr>
        <p:txBody>
          <a:bodyPr wrap="square" rtlCol="0">
            <a:spAutoFit/>
          </a:bodyPr>
          <a:lstStyle/>
          <a:p>
            <a:pPr marL="717550" lvl="0" indent="-514350">
              <a:buFont typeface="Arial"/>
              <a:buAutoNum type="arabicPeriod"/>
            </a:pPr>
            <a:r>
              <a:rPr lang="en-US" sz="3000" dirty="0">
                <a:solidFill>
                  <a:srgbClr val="223264"/>
                </a:solidFill>
                <a:latin typeface="Arial" pitchFamily="34" charset="0"/>
                <a:cs typeface="Arial" pitchFamily="34" charset="0"/>
              </a:rPr>
              <a:t>Locate the</a:t>
            </a:r>
            <a:r>
              <a:rPr lang="en-US" sz="3000" b="1" dirty="0">
                <a:solidFill>
                  <a:srgbClr val="223264"/>
                </a:solidFill>
                <a:latin typeface="Arial" pitchFamily="34" charset="0"/>
                <a:cs typeface="Arial" pitchFamily="34" charset="0"/>
              </a:rPr>
              <a:t> Mississippi Unit                        </a:t>
            </a:r>
            <a:r>
              <a:rPr lang="en-US" sz="3000" dirty="0">
                <a:solidFill>
                  <a:srgbClr val="223264"/>
                </a:solidFill>
                <a:latin typeface="Arial" pitchFamily="34" charset="0"/>
                <a:cs typeface="Arial" pitchFamily="34" charset="0"/>
              </a:rPr>
              <a:t>for your grade level and the                 </a:t>
            </a:r>
            <a:r>
              <a:rPr lang="en-US" sz="3000" b="1" dirty="0">
                <a:solidFill>
                  <a:srgbClr val="223264"/>
                </a:solidFill>
                <a:latin typeface="Arial" pitchFamily="34" charset="0"/>
                <a:cs typeface="Arial" pitchFamily="34" charset="0"/>
              </a:rPr>
              <a:t>Exemplar Quality Review </a:t>
            </a:r>
            <a:r>
              <a:rPr lang="en-US" sz="3000" dirty="0">
                <a:solidFill>
                  <a:srgbClr val="223264"/>
                </a:solidFill>
                <a:latin typeface="Arial" pitchFamily="34" charset="0"/>
                <a:cs typeface="Arial" pitchFamily="34" charset="0"/>
              </a:rPr>
              <a:t>packet. </a:t>
            </a:r>
          </a:p>
          <a:p>
            <a:pPr marL="717550" lvl="0" indent="-514350">
              <a:buFont typeface="Arial"/>
              <a:buAutoNum type="arabicPeriod"/>
            </a:pPr>
            <a:r>
              <a:rPr lang="en-US" sz="3000" dirty="0">
                <a:solidFill>
                  <a:srgbClr val="223264"/>
                </a:solidFill>
                <a:latin typeface="Arial" pitchFamily="34" charset="0"/>
                <a:cs typeface="Arial" pitchFamily="34" charset="0"/>
              </a:rPr>
              <a:t>Focus on the second major element: </a:t>
            </a:r>
            <a:r>
              <a:rPr lang="en-US" sz="3000" i="1" dirty="0">
                <a:solidFill>
                  <a:srgbClr val="223264"/>
                </a:solidFill>
                <a:latin typeface="Arial" pitchFamily="34" charset="0"/>
                <a:cs typeface="Arial" pitchFamily="34" charset="0"/>
              </a:rPr>
              <a:t>Key Shifts in the MS CCRS</a:t>
            </a:r>
            <a:r>
              <a:rPr lang="en-US" sz="3000" dirty="0">
                <a:solidFill>
                  <a:srgbClr val="223264"/>
                </a:solidFill>
                <a:latin typeface="Arial" pitchFamily="34" charset="0"/>
                <a:cs typeface="Arial" pitchFamily="34" charset="0"/>
              </a:rPr>
              <a:t>.</a:t>
            </a:r>
          </a:p>
          <a:p>
            <a:pPr marL="717550" lvl="0" indent="-514350">
              <a:buFontTx/>
              <a:buAutoNum type="arabicPeriod"/>
            </a:pPr>
            <a:r>
              <a:rPr lang="en-US" sz="3000" dirty="0">
                <a:solidFill>
                  <a:srgbClr val="223264"/>
                </a:solidFill>
                <a:latin typeface="Arial" pitchFamily="34" charset="0"/>
                <a:cs typeface="Arial" pitchFamily="34" charset="0"/>
              </a:rPr>
              <a:t>Work with others to identify evidence and discuss which parts are of exemplar quality. </a:t>
            </a:r>
          </a:p>
          <a:p>
            <a:pPr marL="717550" lvl="0" indent="-514350">
              <a:buFontTx/>
              <a:buAutoNum type="arabicPeriod"/>
            </a:pPr>
            <a:r>
              <a:rPr lang="en-US" sz="3000" dirty="0">
                <a:solidFill>
                  <a:srgbClr val="223264"/>
                </a:solidFill>
                <a:latin typeface="Arial" pitchFamily="34" charset="0"/>
                <a:cs typeface="Arial" pitchFamily="34" charset="0"/>
              </a:rPr>
              <a:t>Record your findings on the </a:t>
            </a:r>
            <a:r>
              <a:rPr lang="en-US" sz="3000" b="1" dirty="0">
                <a:solidFill>
                  <a:srgbClr val="223264"/>
                </a:solidFill>
                <a:latin typeface="Arial" pitchFamily="34" charset="0"/>
                <a:cs typeface="Arial" pitchFamily="34" charset="0"/>
              </a:rPr>
              <a:t>Exemplar Quality Review </a:t>
            </a:r>
            <a:r>
              <a:rPr lang="en-US" sz="3000" dirty="0">
                <a:solidFill>
                  <a:srgbClr val="223264"/>
                </a:solidFill>
                <a:latin typeface="Arial" pitchFamily="34" charset="0"/>
                <a:cs typeface="Arial" pitchFamily="34" charset="0"/>
              </a:rPr>
              <a:t>packet with your table group.</a:t>
            </a:r>
          </a:p>
        </p:txBody>
      </p:sp>
    </p:spTree>
    <p:extLst>
      <p:ext uri="{BB962C8B-B14F-4D97-AF65-F5344CB8AC3E}">
        <p14:creationId xmlns:p14="http://schemas.microsoft.com/office/powerpoint/2010/main" val="4130270667"/>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D5D871-20F6-4348-982E-5D32BC19C2A3}"/>
              </a:ext>
            </a:extLst>
          </p:cNvPr>
          <p:cNvSpPr>
            <a:spLocks noGrp="1"/>
          </p:cNvSpPr>
          <p:nvPr>
            <p:ph idx="13"/>
          </p:nvPr>
        </p:nvSpPr>
        <p:spPr/>
        <p:txBody>
          <a:bodyPr/>
          <a:lstStyle/>
          <a:p>
            <a:r>
              <a:rPr lang="en-US" dirty="0"/>
              <a:t>Share Out </a:t>
            </a:r>
          </a:p>
        </p:txBody>
      </p:sp>
      <p:sp>
        <p:nvSpPr>
          <p:cNvPr id="4" name="Slide Number Placeholder 3">
            <a:extLst>
              <a:ext uri="{FF2B5EF4-FFF2-40B4-BE49-F238E27FC236}">
                <a16:creationId xmlns:a16="http://schemas.microsoft.com/office/drawing/2014/main" id="{EECC920F-88F5-49A7-BAA6-95F331ECCE53}"/>
              </a:ext>
            </a:extLst>
          </p:cNvPr>
          <p:cNvSpPr>
            <a:spLocks noGrp="1"/>
          </p:cNvSpPr>
          <p:nvPr>
            <p:ph type="sldNum" sz="quarter" idx="19"/>
          </p:nvPr>
        </p:nvSpPr>
        <p:spPr/>
        <p:txBody>
          <a:bodyPr/>
          <a:lstStyle/>
          <a:p>
            <a:fld id="{271A7131-30B2-4D02-83DA-1E78F2A09612}" type="slidenum">
              <a:rPr lang="en-US" altLang="en-US" smtClean="0"/>
              <a:pPr/>
              <a:t>27</a:t>
            </a:fld>
            <a:endParaRPr lang="en-US" altLang="en-US" dirty="0"/>
          </a:p>
        </p:txBody>
      </p:sp>
      <p:pic>
        <p:nvPicPr>
          <p:cNvPr id="5" name="Content Placeholder 9">
            <a:extLst>
              <a:ext uri="{FF2B5EF4-FFF2-40B4-BE49-F238E27FC236}">
                <a16:creationId xmlns:a16="http://schemas.microsoft.com/office/drawing/2014/main" id="{811C973B-6E6D-4CA3-9DAF-9A45573F014C}"/>
              </a:ext>
            </a:extLst>
          </p:cNvPr>
          <p:cNvPicPr>
            <a:picLocks noGrp="1" noChangeAspect="1"/>
          </p:cNvPicPr>
          <p:nvPr>
            <p:ph idx="1"/>
          </p:nvPr>
        </p:nvPicPr>
        <p:blipFill>
          <a:blip r:embed="rId2"/>
          <a:stretch>
            <a:fillRect/>
          </a:stretch>
        </p:blipFill>
        <p:spPr>
          <a:xfrm>
            <a:off x="1936937" y="1435100"/>
            <a:ext cx="5289176" cy="4724400"/>
          </a:xfrm>
        </p:spPr>
      </p:pic>
    </p:spTree>
    <p:extLst>
      <p:ext uri="{BB962C8B-B14F-4D97-AF65-F5344CB8AC3E}">
        <p14:creationId xmlns:p14="http://schemas.microsoft.com/office/powerpoint/2010/main" val="1105402795"/>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7"/>
          </p:nvPr>
        </p:nvSpPr>
        <p:spPr/>
        <p:txBody>
          <a:bodyPr/>
          <a:lstStyle/>
          <a:p>
            <a:fld id="{0EDFBDC9-7ABF-43B9-A56D-B2D4325E9188}" type="slidenum">
              <a:rPr lang="en-US" altLang="en-US" smtClean="0"/>
              <a:pPr/>
              <a:t>28</a:t>
            </a:fld>
            <a:endParaRPr lang="en-US" altLang="en-US" dirty="0"/>
          </a:p>
        </p:txBody>
      </p:sp>
      <p:sp>
        <p:nvSpPr>
          <p:cNvPr id="17" name="Content Placeholder 2"/>
          <p:cNvSpPr>
            <a:spLocks noGrp="1"/>
          </p:cNvSpPr>
          <p:nvPr>
            <p:ph idx="13"/>
          </p:nvPr>
        </p:nvSpPr>
        <p:spPr>
          <a:xfrm>
            <a:off x="2667000" y="38100"/>
            <a:ext cx="6019800" cy="697139"/>
          </a:xfrm>
        </p:spPr>
        <p:txBody>
          <a:bodyPr/>
          <a:lstStyle/>
          <a:p>
            <a:pPr marL="0" indent="0">
              <a:buNone/>
            </a:pPr>
            <a:r>
              <a:rPr lang="en-US" sz="3200" b="1" dirty="0"/>
              <a:t>Teacher Growth Rubric: </a:t>
            </a:r>
          </a:p>
          <a:p>
            <a:pPr marL="0" indent="0">
              <a:buNone/>
            </a:pPr>
            <a:r>
              <a:rPr lang="en-US" sz="3200" b="1" dirty="0"/>
              <a:t>Key Shifts in the MS CCRS</a:t>
            </a:r>
          </a:p>
        </p:txBody>
      </p:sp>
      <p:sp>
        <p:nvSpPr>
          <p:cNvPr id="2" name="Rectangle 1"/>
          <p:cNvSpPr/>
          <p:nvPr/>
        </p:nvSpPr>
        <p:spPr>
          <a:xfrm>
            <a:off x="4454820" y="3275112"/>
            <a:ext cx="234360" cy="307777"/>
          </a:xfrm>
          <a:prstGeom prst="rect">
            <a:avLst/>
          </a:prstGeom>
        </p:spPr>
        <p:txBody>
          <a:bodyPr wrap="none">
            <a:spAutoFit/>
          </a:bodyPr>
          <a:lstStyle/>
          <a:p>
            <a:r>
              <a:rPr lang="en-US" dirty="0"/>
              <a:t> </a:t>
            </a:r>
          </a:p>
        </p:txBody>
      </p:sp>
      <p:pic>
        <p:nvPicPr>
          <p:cNvPr id="5" name="Picture 4" descr="Screen Shot 2017-06-20 at 3.55.24 PM.png"/>
          <p:cNvPicPr>
            <a:picLocks noChangeAspect="1"/>
          </p:cNvPicPr>
          <p:nvPr/>
        </p:nvPicPr>
        <p:blipFill rotWithShape="1">
          <a:blip r:embed="rId3">
            <a:extLst>
              <a:ext uri="{28A0092B-C50C-407E-A947-70E740481C1C}">
                <a14:useLocalDpi xmlns:a14="http://schemas.microsoft.com/office/drawing/2010/main" val="0"/>
              </a:ext>
            </a:extLst>
          </a:blip>
          <a:srcRect b="69157"/>
          <a:stretch/>
        </p:blipFill>
        <p:spPr>
          <a:xfrm>
            <a:off x="480639" y="2998825"/>
            <a:ext cx="8417081" cy="2815915"/>
          </a:xfrm>
          <a:prstGeom prst="rect">
            <a:avLst/>
          </a:prstGeom>
        </p:spPr>
      </p:pic>
      <p:pic>
        <p:nvPicPr>
          <p:cNvPr id="3" name="Picture 2">
            <a:extLst>
              <a:ext uri="{FF2B5EF4-FFF2-40B4-BE49-F238E27FC236}">
                <a16:creationId xmlns:a16="http://schemas.microsoft.com/office/drawing/2014/main" id="{42AA4779-BC80-40A6-9A72-A669C37371BC}"/>
              </a:ext>
            </a:extLst>
          </p:cNvPr>
          <p:cNvPicPr>
            <a:picLocks noChangeAspect="1"/>
          </p:cNvPicPr>
          <p:nvPr/>
        </p:nvPicPr>
        <p:blipFill>
          <a:blip r:embed="rId4"/>
          <a:stretch>
            <a:fillRect/>
          </a:stretch>
        </p:blipFill>
        <p:spPr>
          <a:xfrm>
            <a:off x="0" y="1153065"/>
            <a:ext cx="9144000" cy="1596018"/>
          </a:xfrm>
          <a:prstGeom prst="rect">
            <a:avLst/>
          </a:prstGeom>
        </p:spPr>
      </p:pic>
    </p:spTree>
    <p:extLst>
      <p:ext uri="{BB962C8B-B14F-4D97-AF65-F5344CB8AC3E}">
        <p14:creationId xmlns:p14="http://schemas.microsoft.com/office/powerpoint/2010/main" val="321923409"/>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7706" y="2225841"/>
            <a:ext cx="7772400" cy="1470024"/>
          </a:xfrm>
        </p:spPr>
        <p:txBody>
          <a:bodyPr/>
          <a:lstStyle/>
          <a:p>
            <a:r>
              <a:rPr lang="en-US" b="1" dirty="0">
                <a:solidFill>
                  <a:srgbClr val="002060"/>
                </a:solidFill>
              </a:rPr>
              <a:t>Instructional Supports</a:t>
            </a:r>
            <a:br>
              <a:rPr lang="en-US" b="1" dirty="0"/>
            </a:br>
            <a:endParaRPr lang="en-US" b="1" dirty="0"/>
          </a:p>
        </p:txBody>
      </p:sp>
    </p:spTree>
    <p:extLst>
      <p:ext uri="{BB962C8B-B14F-4D97-AF65-F5344CB8AC3E}">
        <p14:creationId xmlns:p14="http://schemas.microsoft.com/office/powerpoint/2010/main" val="3941419437"/>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idx="1"/>
          </p:nvPr>
        </p:nvSpPr>
        <p:spPr>
          <a:xfrm>
            <a:off x="228600" y="1425575"/>
            <a:ext cx="8686800" cy="4830762"/>
          </a:xfrm>
          <a:prstGeom prst="rect">
            <a:avLst/>
          </a:prstGeom>
          <a:noFill/>
          <a:ln>
            <a:noFill/>
          </a:ln>
        </p:spPr>
        <p:txBody>
          <a:bodyPr lIns="91425" tIns="45700" rIns="91425" bIns="45700" anchor="t" anchorCtr="0">
            <a:noAutofit/>
          </a:bodyPr>
          <a:lstStyle/>
          <a:p>
            <a:pPr marL="514350" marR="0" lvl="0" indent="-514350" algn="l" rtl="0">
              <a:lnSpc>
                <a:spcPct val="100000"/>
              </a:lnSpc>
              <a:spcBef>
                <a:spcPts val="0"/>
              </a:spcBef>
              <a:spcAft>
                <a:spcPts val="0"/>
              </a:spcAft>
              <a:buClr>
                <a:srgbClr val="FF0000"/>
              </a:buClr>
              <a:buSzPct val="100000"/>
              <a:buFont typeface="Calibri"/>
              <a:buAutoNum type="arabicPeriod"/>
            </a:pPr>
            <a:r>
              <a:rPr lang="en-US" sz="2600" b="1" i="0" u="none" strike="noStrike" cap="none" dirty="0">
                <a:solidFill>
                  <a:srgbClr val="223264"/>
                </a:solidFill>
                <a:latin typeface="Arial"/>
                <a:ea typeface="Arial"/>
                <a:cs typeface="Arial"/>
                <a:sym typeface="Arial"/>
              </a:rPr>
              <a:t>All Students Proficient and Showing Growth in All Assessed Areas</a:t>
            </a:r>
          </a:p>
          <a:p>
            <a:pPr marL="514350" marR="0" lvl="0" indent="-514350" algn="l" rtl="0">
              <a:lnSpc>
                <a:spcPct val="100000"/>
              </a:lnSpc>
              <a:spcBef>
                <a:spcPts val="1120"/>
              </a:spcBef>
              <a:spcAft>
                <a:spcPts val="0"/>
              </a:spcAft>
              <a:buClr>
                <a:srgbClr val="FF0000"/>
              </a:buClr>
              <a:buSzPct val="100000"/>
              <a:buFont typeface="Calibri"/>
              <a:buAutoNum type="arabicPeriod"/>
            </a:pPr>
            <a:r>
              <a:rPr lang="en-US" sz="2600" b="1" i="0" u="none" strike="noStrike" cap="none" dirty="0">
                <a:solidFill>
                  <a:srgbClr val="223264"/>
                </a:solidFill>
                <a:latin typeface="Arial"/>
                <a:ea typeface="Arial"/>
                <a:cs typeface="Arial"/>
                <a:sym typeface="Arial"/>
              </a:rPr>
              <a:t>Every Student Graduates From High School and is Ready for College and Career</a:t>
            </a:r>
          </a:p>
          <a:p>
            <a:pPr marL="514350" marR="0" lvl="0" indent="-514350" algn="l" rtl="0">
              <a:lnSpc>
                <a:spcPct val="100000"/>
              </a:lnSpc>
              <a:spcBef>
                <a:spcPts val="1120"/>
              </a:spcBef>
              <a:spcAft>
                <a:spcPts val="0"/>
              </a:spcAft>
              <a:buClr>
                <a:srgbClr val="FF0000"/>
              </a:buClr>
              <a:buSzPct val="100000"/>
              <a:buFont typeface="Calibri"/>
              <a:buAutoNum type="arabicPeriod"/>
            </a:pPr>
            <a:r>
              <a:rPr lang="en-US" sz="2600" b="0" i="0" u="none" strike="noStrike" cap="none" dirty="0">
                <a:solidFill>
                  <a:srgbClr val="223264"/>
                </a:solidFill>
                <a:latin typeface="Arial"/>
                <a:ea typeface="Arial"/>
                <a:cs typeface="Arial"/>
                <a:sym typeface="Arial"/>
              </a:rPr>
              <a:t>Every Child Has Access to a High-Quality Early Childhood Program</a:t>
            </a:r>
          </a:p>
          <a:p>
            <a:pPr marL="514350" marR="0" lvl="0" indent="-514350" algn="l" rtl="0">
              <a:lnSpc>
                <a:spcPct val="100000"/>
              </a:lnSpc>
              <a:spcBef>
                <a:spcPts val="1120"/>
              </a:spcBef>
              <a:spcAft>
                <a:spcPts val="0"/>
              </a:spcAft>
              <a:buClr>
                <a:srgbClr val="FF0000"/>
              </a:buClr>
              <a:buSzPct val="100000"/>
              <a:buFont typeface="Calibri"/>
              <a:buAutoNum type="arabicPeriod"/>
            </a:pPr>
            <a:r>
              <a:rPr lang="en-US" sz="2600" b="1" i="0" u="none" strike="noStrike" cap="none" dirty="0">
                <a:solidFill>
                  <a:srgbClr val="223264"/>
                </a:solidFill>
                <a:latin typeface="Arial"/>
                <a:ea typeface="Arial"/>
                <a:cs typeface="Arial"/>
                <a:sym typeface="Arial"/>
              </a:rPr>
              <a:t>Every School Has Effective Teachers and Leaders</a:t>
            </a:r>
          </a:p>
          <a:p>
            <a:pPr marL="514350" marR="0" lvl="0" indent="-514350" algn="l" rtl="0">
              <a:lnSpc>
                <a:spcPct val="100000"/>
              </a:lnSpc>
              <a:spcBef>
                <a:spcPts val="1120"/>
              </a:spcBef>
              <a:spcAft>
                <a:spcPts val="0"/>
              </a:spcAft>
              <a:buClr>
                <a:srgbClr val="FF0000"/>
              </a:buClr>
              <a:buSzPct val="100000"/>
              <a:buFont typeface="Calibri"/>
              <a:buAutoNum type="arabicPeriod"/>
            </a:pPr>
            <a:r>
              <a:rPr lang="en-US" sz="2600" b="0" i="0" u="none" strike="noStrike" cap="none" dirty="0">
                <a:solidFill>
                  <a:srgbClr val="223264"/>
                </a:solidFill>
                <a:latin typeface="Arial"/>
                <a:ea typeface="Arial"/>
                <a:cs typeface="Arial"/>
                <a:sym typeface="Arial"/>
              </a:rPr>
              <a:t>Every Community Effectively Using a World-Class Data System to Improve Student Outcomes</a:t>
            </a:r>
          </a:p>
          <a:p>
            <a:pPr marL="514350" marR="0" lvl="0" indent="-514350" algn="l" rtl="0">
              <a:lnSpc>
                <a:spcPct val="100000"/>
              </a:lnSpc>
              <a:spcBef>
                <a:spcPts val="1120"/>
              </a:spcBef>
              <a:spcAft>
                <a:spcPts val="0"/>
              </a:spcAft>
              <a:buClr>
                <a:srgbClr val="FF0000"/>
              </a:buClr>
              <a:buSzPct val="100000"/>
              <a:buFont typeface="Calibri"/>
              <a:buAutoNum type="arabicPeriod"/>
            </a:pPr>
            <a:r>
              <a:rPr lang="en-US" sz="2600" b="1" i="0" u="none" strike="noStrike" cap="none" dirty="0">
                <a:solidFill>
                  <a:srgbClr val="223264"/>
                </a:solidFill>
                <a:latin typeface="Arial"/>
                <a:ea typeface="Arial"/>
                <a:cs typeface="Arial"/>
                <a:sym typeface="Arial"/>
              </a:rPr>
              <a:t>Every School and District is Rated “C” or Higher</a:t>
            </a:r>
          </a:p>
        </p:txBody>
      </p:sp>
      <p:sp>
        <p:nvSpPr>
          <p:cNvPr id="48" name="Shape 48"/>
          <p:cNvSpPr txBox="1">
            <a:spLocks noGrp="1"/>
          </p:cNvSpPr>
          <p:nvPr>
            <p:ph idx="13"/>
          </p:nvPr>
        </p:nvSpPr>
        <p:spPr>
          <a:xfrm>
            <a:off x="2667000" y="111125"/>
            <a:ext cx="6019799" cy="9905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223264"/>
              </a:buClr>
              <a:buSzPct val="25000"/>
              <a:buFont typeface="Arial"/>
              <a:buNone/>
            </a:pPr>
            <a:r>
              <a:rPr lang="en-US" sz="3200" b="1" i="0" u="none" strike="noStrike" cap="none" dirty="0">
                <a:solidFill>
                  <a:srgbClr val="223264"/>
                </a:solidFill>
                <a:latin typeface="Arial"/>
                <a:ea typeface="Arial"/>
                <a:cs typeface="Arial"/>
                <a:sym typeface="Arial"/>
              </a:rPr>
              <a:t>Board Strategic Plan Goals</a:t>
            </a:r>
          </a:p>
        </p:txBody>
      </p:sp>
      <p:sp>
        <p:nvSpPr>
          <p:cNvPr id="49" name="Shape 49"/>
          <p:cNvSpPr txBox="1"/>
          <p:nvPr/>
        </p:nvSpPr>
        <p:spPr>
          <a:xfrm>
            <a:off x="7200900" y="6256337"/>
            <a:ext cx="1485899" cy="50165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223264"/>
              </a:buClr>
              <a:buSzPct val="25000"/>
              <a:buFont typeface="Arial"/>
              <a:buNone/>
            </a:pPr>
            <a:fld id="{00000000-1234-1234-1234-123412341234}" type="slidenum">
              <a:rPr lang="en-US" sz="1200" b="1" i="0" u="none">
                <a:solidFill>
                  <a:srgbClr val="223264"/>
                </a:solidFill>
                <a:latin typeface="Arial"/>
                <a:ea typeface="Arial"/>
                <a:cs typeface="Arial"/>
                <a:sym typeface="Arial"/>
              </a:rPr>
              <a:t>3</a:t>
            </a:fld>
            <a:endParaRPr lang="en-US" sz="1200" b="1" i="0" u="none" dirty="0">
              <a:solidFill>
                <a:srgbClr val="223264"/>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E6CA69-94DD-4B58-A420-42E2C33F2D05}"/>
              </a:ext>
            </a:extLst>
          </p:cNvPr>
          <p:cNvSpPr>
            <a:spLocks noGrp="1"/>
          </p:cNvSpPr>
          <p:nvPr>
            <p:ph idx="13"/>
          </p:nvPr>
        </p:nvSpPr>
        <p:spPr/>
        <p:txBody>
          <a:bodyPr/>
          <a:lstStyle/>
          <a:p>
            <a:r>
              <a:rPr lang="en-US" dirty="0"/>
              <a:t>Clock Partner Sharing</a:t>
            </a:r>
          </a:p>
        </p:txBody>
      </p:sp>
      <p:sp>
        <p:nvSpPr>
          <p:cNvPr id="4" name="Slide Number Placeholder 3">
            <a:extLst>
              <a:ext uri="{FF2B5EF4-FFF2-40B4-BE49-F238E27FC236}">
                <a16:creationId xmlns:a16="http://schemas.microsoft.com/office/drawing/2014/main" id="{848A2932-652A-40D6-9E2F-7C020FAB3269}"/>
              </a:ext>
            </a:extLst>
          </p:cNvPr>
          <p:cNvSpPr>
            <a:spLocks noGrp="1"/>
          </p:cNvSpPr>
          <p:nvPr>
            <p:ph type="sldNum" sz="quarter" idx="19"/>
          </p:nvPr>
        </p:nvSpPr>
        <p:spPr/>
        <p:txBody>
          <a:bodyPr/>
          <a:lstStyle/>
          <a:p>
            <a:fld id="{271A7131-30B2-4D02-83DA-1E78F2A09612}" type="slidenum">
              <a:rPr lang="en-US" altLang="en-US" smtClean="0"/>
              <a:pPr/>
              <a:t>30</a:t>
            </a:fld>
            <a:endParaRPr lang="en-US" altLang="en-US" dirty="0"/>
          </a:p>
        </p:txBody>
      </p:sp>
      <p:sp>
        <p:nvSpPr>
          <p:cNvPr id="5" name="Content Placeholder 4">
            <a:extLst>
              <a:ext uri="{FF2B5EF4-FFF2-40B4-BE49-F238E27FC236}">
                <a16:creationId xmlns:a16="http://schemas.microsoft.com/office/drawing/2014/main" id="{51D825EB-AF35-4053-B734-F3B6EF191162}"/>
              </a:ext>
            </a:extLst>
          </p:cNvPr>
          <p:cNvSpPr>
            <a:spLocks noGrp="1"/>
          </p:cNvSpPr>
          <p:nvPr>
            <p:ph idx="1"/>
          </p:nvPr>
        </p:nvSpPr>
        <p:spPr>
          <a:xfrm>
            <a:off x="466725" y="1435828"/>
            <a:ext cx="8229600" cy="4724400"/>
          </a:xfrm>
        </p:spPr>
        <p:txBody>
          <a:bodyPr/>
          <a:lstStyle/>
          <a:p>
            <a:r>
              <a:rPr lang="en-US" dirty="0"/>
              <a:t>Find your 6 o’clock partner and discuss what each of the traits in the Instructional Supports Element on the </a:t>
            </a:r>
            <a:r>
              <a:rPr lang="en-US" b="1" dirty="0"/>
              <a:t>Exemplar Quality Review </a:t>
            </a:r>
            <a:r>
              <a:rPr lang="en-US" dirty="0"/>
              <a:t>packet means to you. </a:t>
            </a:r>
          </a:p>
          <a:p>
            <a:endParaRPr lang="en-US" dirty="0"/>
          </a:p>
          <a:p>
            <a:r>
              <a:rPr lang="en-US" dirty="0"/>
              <a:t>Ask yourselves: </a:t>
            </a:r>
          </a:p>
          <a:p>
            <a:r>
              <a:rPr lang="en-US" dirty="0"/>
              <a:t>“What would evidence </a:t>
            </a:r>
          </a:p>
          <a:p>
            <a:r>
              <a:rPr lang="en-US" dirty="0"/>
              <a:t>of each trait look like?”</a:t>
            </a:r>
          </a:p>
          <a:p>
            <a:endParaRPr lang="en-US" dirty="0"/>
          </a:p>
        </p:txBody>
      </p:sp>
      <p:pic>
        <p:nvPicPr>
          <p:cNvPr id="6" name="Picture 5" descr="Image result for 6 o'clock clip art">
            <a:extLst>
              <a:ext uri="{FF2B5EF4-FFF2-40B4-BE49-F238E27FC236}">
                <a16:creationId xmlns:a16="http://schemas.microsoft.com/office/drawing/2014/main" id="{75F42F25-77C9-4B8B-8D4D-42FD70C316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1340" y="3630612"/>
            <a:ext cx="2675860" cy="263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008222"/>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p:txBody>
          <a:bodyPr/>
          <a:lstStyle/>
          <a:p>
            <a:r>
              <a:rPr lang="en-US" dirty="0"/>
              <a:t>Instructional Support</a:t>
            </a:r>
          </a:p>
        </p:txBody>
      </p:sp>
      <p:sp>
        <p:nvSpPr>
          <p:cNvPr id="4" name="Slide Number Placeholder 3"/>
          <p:cNvSpPr>
            <a:spLocks noGrp="1"/>
          </p:cNvSpPr>
          <p:nvPr>
            <p:ph type="sldNum" sz="quarter" idx="19"/>
          </p:nvPr>
        </p:nvSpPr>
        <p:spPr/>
        <p:txBody>
          <a:bodyPr/>
          <a:lstStyle/>
          <a:p>
            <a:fld id="{271A7131-30B2-4D02-83DA-1E78F2A09612}" type="slidenum">
              <a:rPr lang="en-US" altLang="en-US" smtClean="0"/>
              <a:pPr/>
              <a:t>31</a:t>
            </a:fld>
            <a:endParaRPr lang="en-US" alt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57713013"/>
              </p:ext>
            </p:extLst>
          </p:nvPr>
        </p:nvGraphicFramePr>
        <p:xfrm>
          <a:off x="466725" y="1435100"/>
          <a:ext cx="8229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5039717"/>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F3A8A5-0D20-460B-AAF0-1D72025689E2}"/>
              </a:ext>
            </a:extLst>
          </p:cNvPr>
          <p:cNvPicPr>
            <a:picLocks noChangeAspect="1"/>
          </p:cNvPicPr>
          <p:nvPr/>
        </p:nvPicPr>
        <p:blipFill>
          <a:blip r:embed="rId3"/>
          <a:stretch>
            <a:fillRect/>
          </a:stretch>
        </p:blipFill>
        <p:spPr>
          <a:xfrm>
            <a:off x="5761254" y="1280032"/>
            <a:ext cx="3255156" cy="13330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 Placeholder 2"/>
          <p:cNvSpPr>
            <a:spLocks noGrp="1"/>
          </p:cNvSpPr>
          <p:nvPr>
            <p:ph idx="1"/>
          </p:nvPr>
        </p:nvSpPr>
        <p:spPr>
          <a:xfrm>
            <a:off x="2666999" y="51815"/>
            <a:ext cx="6000345" cy="1066799"/>
          </a:xfrm>
        </p:spPr>
        <p:txBody>
          <a:bodyPr/>
          <a:lstStyle/>
          <a:p>
            <a:r>
              <a:rPr lang="en-US" b="1" dirty="0"/>
              <a:t>Finding Evidence: Instructional Supports</a:t>
            </a:r>
          </a:p>
        </p:txBody>
      </p:sp>
      <p:sp>
        <p:nvSpPr>
          <p:cNvPr id="2" name="Slide Number Placeholder 1"/>
          <p:cNvSpPr>
            <a:spLocks noGrp="1"/>
          </p:cNvSpPr>
          <p:nvPr>
            <p:ph type="sldNum" sz="quarter" idx="19"/>
          </p:nvPr>
        </p:nvSpPr>
        <p:spPr/>
        <p:txBody>
          <a:bodyPr/>
          <a:lstStyle/>
          <a:p>
            <a:fld id="{271A7131-30B2-4D02-83DA-1E78F2A09612}" type="slidenum">
              <a:rPr lang="en-US" altLang="en-US" smtClean="0"/>
              <a:pPr/>
              <a:t>32</a:t>
            </a:fld>
            <a:endParaRPr lang="en-US" altLang="en-US" dirty="0"/>
          </a:p>
        </p:txBody>
      </p:sp>
      <p:sp>
        <p:nvSpPr>
          <p:cNvPr id="6" name="TextBox 5"/>
          <p:cNvSpPr txBox="1"/>
          <p:nvPr/>
        </p:nvSpPr>
        <p:spPr>
          <a:xfrm>
            <a:off x="0" y="1768018"/>
            <a:ext cx="8357191" cy="4708981"/>
          </a:xfrm>
          <a:prstGeom prst="rect">
            <a:avLst/>
          </a:prstGeom>
          <a:noFill/>
        </p:spPr>
        <p:txBody>
          <a:bodyPr wrap="square" rtlCol="0">
            <a:spAutoFit/>
          </a:bodyPr>
          <a:lstStyle/>
          <a:p>
            <a:pPr marL="717550" lvl="0" indent="-514350">
              <a:buFont typeface="Arial"/>
              <a:buAutoNum type="arabicPeriod"/>
            </a:pPr>
            <a:r>
              <a:rPr lang="en-US" sz="3000" dirty="0">
                <a:solidFill>
                  <a:srgbClr val="223264"/>
                </a:solidFill>
                <a:latin typeface="Arial" pitchFamily="34" charset="0"/>
                <a:cs typeface="Arial" pitchFamily="34" charset="0"/>
              </a:rPr>
              <a:t>Locate the</a:t>
            </a:r>
            <a:r>
              <a:rPr lang="en-US" sz="3000" b="1" dirty="0">
                <a:solidFill>
                  <a:srgbClr val="223264"/>
                </a:solidFill>
                <a:latin typeface="Arial" pitchFamily="34" charset="0"/>
                <a:cs typeface="Arial" pitchFamily="34" charset="0"/>
              </a:rPr>
              <a:t> Mississippi Unit                        </a:t>
            </a:r>
            <a:r>
              <a:rPr lang="en-US" sz="3000" dirty="0">
                <a:solidFill>
                  <a:srgbClr val="223264"/>
                </a:solidFill>
                <a:latin typeface="Arial" pitchFamily="34" charset="0"/>
                <a:cs typeface="Arial" pitchFamily="34" charset="0"/>
              </a:rPr>
              <a:t>for your grade level and the                 </a:t>
            </a:r>
            <a:r>
              <a:rPr lang="en-US" sz="3000" b="1" dirty="0">
                <a:solidFill>
                  <a:srgbClr val="223264"/>
                </a:solidFill>
                <a:latin typeface="Arial" pitchFamily="34" charset="0"/>
                <a:cs typeface="Arial" pitchFamily="34" charset="0"/>
              </a:rPr>
              <a:t>Exemplar Quality Review </a:t>
            </a:r>
            <a:r>
              <a:rPr lang="en-US" sz="3000" dirty="0">
                <a:solidFill>
                  <a:srgbClr val="223264"/>
                </a:solidFill>
                <a:latin typeface="Arial" pitchFamily="34" charset="0"/>
                <a:cs typeface="Arial" pitchFamily="34" charset="0"/>
              </a:rPr>
              <a:t>packet. </a:t>
            </a:r>
          </a:p>
          <a:p>
            <a:pPr marL="717550" lvl="0" indent="-514350">
              <a:buFont typeface="Arial"/>
              <a:buAutoNum type="arabicPeriod"/>
            </a:pPr>
            <a:r>
              <a:rPr lang="en-US" sz="3000" dirty="0">
                <a:solidFill>
                  <a:srgbClr val="223264"/>
                </a:solidFill>
                <a:latin typeface="Arial" pitchFamily="34" charset="0"/>
                <a:cs typeface="Arial" pitchFamily="34" charset="0"/>
              </a:rPr>
              <a:t>Focus on the third major element: </a:t>
            </a:r>
            <a:r>
              <a:rPr lang="en-US" sz="3000" i="1" dirty="0">
                <a:solidFill>
                  <a:srgbClr val="223264"/>
                </a:solidFill>
                <a:latin typeface="Arial" pitchFamily="34" charset="0"/>
                <a:cs typeface="Arial" pitchFamily="34" charset="0"/>
              </a:rPr>
              <a:t>Instructional Supports</a:t>
            </a:r>
            <a:r>
              <a:rPr lang="en-US" sz="3000" dirty="0">
                <a:solidFill>
                  <a:srgbClr val="223264"/>
                </a:solidFill>
                <a:latin typeface="Arial" pitchFamily="34" charset="0"/>
                <a:cs typeface="Arial" pitchFamily="34" charset="0"/>
              </a:rPr>
              <a:t>.</a:t>
            </a:r>
          </a:p>
          <a:p>
            <a:pPr marL="717550" lvl="0" indent="-514350">
              <a:buFontTx/>
              <a:buAutoNum type="arabicPeriod"/>
            </a:pPr>
            <a:r>
              <a:rPr lang="en-US" sz="3000" dirty="0">
                <a:solidFill>
                  <a:srgbClr val="223264"/>
                </a:solidFill>
                <a:latin typeface="Arial" pitchFamily="34" charset="0"/>
                <a:cs typeface="Arial" pitchFamily="34" charset="0"/>
              </a:rPr>
              <a:t>Work with others to identify evidence and discuss which parts are of exemplar quality. </a:t>
            </a:r>
          </a:p>
          <a:p>
            <a:pPr marL="717550" lvl="0" indent="-514350">
              <a:buFontTx/>
              <a:buAutoNum type="arabicPeriod"/>
            </a:pPr>
            <a:r>
              <a:rPr lang="en-US" sz="3000" dirty="0">
                <a:solidFill>
                  <a:srgbClr val="223264"/>
                </a:solidFill>
                <a:latin typeface="Arial" pitchFamily="34" charset="0"/>
                <a:cs typeface="Arial" pitchFamily="34" charset="0"/>
              </a:rPr>
              <a:t>Record your findings on the </a:t>
            </a:r>
            <a:r>
              <a:rPr lang="en-US" sz="3000" b="1" dirty="0">
                <a:solidFill>
                  <a:srgbClr val="223264"/>
                </a:solidFill>
                <a:latin typeface="Arial" pitchFamily="34" charset="0"/>
                <a:cs typeface="Arial" pitchFamily="34" charset="0"/>
              </a:rPr>
              <a:t>Exemplar Quality Review </a:t>
            </a:r>
            <a:r>
              <a:rPr lang="en-US" sz="3000" dirty="0">
                <a:solidFill>
                  <a:srgbClr val="223264"/>
                </a:solidFill>
                <a:latin typeface="Arial" pitchFamily="34" charset="0"/>
                <a:cs typeface="Arial" pitchFamily="34" charset="0"/>
              </a:rPr>
              <a:t>packet with your table group.</a:t>
            </a:r>
          </a:p>
        </p:txBody>
      </p:sp>
    </p:spTree>
    <p:extLst>
      <p:ext uri="{BB962C8B-B14F-4D97-AF65-F5344CB8AC3E}">
        <p14:creationId xmlns:p14="http://schemas.microsoft.com/office/powerpoint/2010/main" val="3547813056"/>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E4EB2D-85F9-4B92-8353-B867A8000856}"/>
              </a:ext>
            </a:extLst>
          </p:cNvPr>
          <p:cNvSpPr>
            <a:spLocks noGrp="1"/>
          </p:cNvSpPr>
          <p:nvPr>
            <p:ph idx="13"/>
          </p:nvPr>
        </p:nvSpPr>
        <p:spPr/>
        <p:txBody>
          <a:bodyPr/>
          <a:lstStyle/>
          <a:p>
            <a:r>
              <a:rPr lang="en-US" dirty="0"/>
              <a:t>Share Out </a:t>
            </a:r>
          </a:p>
        </p:txBody>
      </p:sp>
      <p:sp>
        <p:nvSpPr>
          <p:cNvPr id="4" name="Slide Number Placeholder 3">
            <a:extLst>
              <a:ext uri="{FF2B5EF4-FFF2-40B4-BE49-F238E27FC236}">
                <a16:creationId xmlns:a16="http://schemas.microsoft.com/office/drawing/2014/main" id="{5BE54EFA-EBF7-467E-9B97-51E7F968BA27}"/>
              </a:ext>
            </a:extLst>
          </p:cNvPr>
          <p:cNvSpPr>
            <a:spLocks noGrp="1"/>
          </p:cNvSpPr>
          <p:nvPr>
            <p:ph type="sldNum" sz="quarter" idx="19"/>
          </p:nvPr>
        </p:nvSpPr>
        <p:spPr/>
        <p:txBody>
          <a:bodyPr/>
          <a:lstStyle/>
          <a:p>
            <a:fld id="{271A7131-30B2-4D02-83DA-1E78F2A09612}" type="slidenum">
              <a:rPr lang="en-US" altLang="en-US" smtClean="0"/>
              <a:pPr/>
              <a:t>33</a:t>
            </a:fld>
            <a:endParaRPr lang="en-US" altLang="en-US" dirty="0"/>
          </a:p>
        </p:txBody>
      </p:sp>
      <p:pic>
        <p:nvPicPr>
          <p:cNvPr id="5" name="Content Placeholder 9">
            <a:extLst>
              <a:ext uri="{FF2B5EF4-FFF2-40B4-BE49-F238E27FC236}">
                <a16:creationId xmlns:a16="http://schemas.microsoft.com/office/drawing/2014/main" id="{5935050C-6F46-44A7-A1A2-2FA0A372D984}"/>
              </a:ext>
            </a:extLst>
          </p:cNvPr>
          <p:cNvPicPr>
            <a:picLocks noGrp="1" noChangeAspect="1"/>
          </p:cNvPicPr>
          <p:nvPr>
            <p:ph idx="1"/>
          </p:nvPr>
        </p:nvPicPr>
        <p:blipFill>
          <a:blip r:embed="rId2"/>
          <a:stretch>
            <a:fillRect/>
          </a:stretch>
        </p:blipFill>
        <p:spPr>
          <a:xfrm>
            <a:off x="1936937" y="1435100"/>
            <a:ext cx="5289176" cy="4724400"/>
          </a:xfrm>
        </p:spPr>
      </p:pic>
    </p:spTree>
    <p:extLst>
      <p:ext uri="{BB962C8B-B14F-4D97-AF65-F5344CB8AC3E}">
        <p14:creationId xmlns:p14="http://schemas.microsoft.com/office/powerpoint/2010/main" val="892369581"/>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7"/>
          </p:nvPr>
        </p:nvSpPr>
        <p:spPr/>
        <p:txBody>
          <a:bodyPr/>
          <a:lstStyle/>
          <a:p>
            <a:fld id="{0EDFBDC9-7ABF-43B9-A56D-B2D4325E9188}" type="slidenum">
              <a:rPr lang="en-US" altLang="en-US" smtClean="0"/>
              <a:pPr/>
              <a:t>34</a:t>
            </a:fld>
            <a:endParaRPr lang="en-US" altLang="en-US" dirty="0"/>
          </a:p>
        </p:txBody>
      </p:sp>
      <p:sp>
        <p:nvSpPr>
          <p:cNvPr id="17" name="Content Placeholder 2"/>
          <p:cNvSpPr>
            <a:spLocks noGrp="1"/>
          </p:cNvSpPr>
          <p:nvPr>
            <p:ph idx="13"/>
          </p:nvPr>
        </p:nvSpPr>
        <p:spPr>
          <a:xfrm>
            <a:off x="2667000" y="38100"/>
            <a:ext cx="6019800" cy="697139"/>
          </a:xfrm>
        </p:spPr>
        <p:txBody>
          <a:bodyPr/>
          <a:lstStyle/>
          <a:p>
            <a:pPr marL="0" indent="0">
              <a:buNone/>
            </a:pPr>
            <a:r>
              <a:rPr lang="en-US" sz="3200" b="1" dirty="0"/>
              <a:t>Teacher Growth Rubric: Instructional Supports</a:t>
            </a:r>
          </a:p>
        </p:txBody>
      </p:sp>
      <p:sp>
        <p:nvSpPr>
          <p:cNvPr id="2" name="Rectangle 1"/>
          <p:cNvSpPr/>
          <p:nvPr/>
        </p:nvSpPr>
        <p:spPr>
          <a:xfrm>
            <a:off x="4454820" y="3275112"/>
            <a:ext cx="234360" cy="307777"/>
          </a:xfrm>
          <a:prstGeom prst="rect">
            <a:avLst/>
          </a:prstGeom>
        </p:spPr>
        <p:txBody>
          <a:bodyPr wrap="none">
            <a:spAutoFit/>
          </a:bodyPr>
          <a:lstStyle/>
          <a:p>
            <a:r>
              <a:rPr lang="en-US" dirty="0"/>
              <a:t> </a:t>
            </a:r>
          </a:p>
        </p:txBody>
      </p:sp>
      <p:pic>
        <p:nvPicPr>
          <p:cNvPr id="5" name="Picture 4" descr="Screen Shot 2017-06-20 at 3.42.13 PM.png"/>
          <p:cNvPicPr>
            <a:picLocks noChangeAspect="1"/>
          </p:cNvPicPr>
          <p:nvPr/>
        </p:nvPicPr>
        <p:blipFill rotWithShape="1">
          <a:blip r:embed="rId3">
            <a:extLst>
              <a:ext uri="{28A0092B-C50C-407E-A947-70E740481C1C}">
                <a14:useLocalDpi xmlns:a14="http://schemas.microsoft.com/office/drawing/2010/main" val="0"/>
              </a:ext>
            </a:extLst>
          </a:blip>
          <a:srcRect b="65438"/>
          <a:stretch/>
        </p:blipFill>
        <p:spPr>
          <a:xfrm>
            <a:off x="347023" y="3100887"/>
            <a:ext cx="8215593" cy="2992670"/>
          </a:xfrm>
          <a:prstGeom prst="rect">
            <a:avLst/>
          </a:prstGeom>
        </p:spPr>
      </p:pic>
      <p:pic>
        <p:nvPicPr>
          <p:cNvPr id="3" name="Picture 2">
            <a:extLst>
              <a:ext uri="{FF2B5EF4-FFF2-40B4-BE49-F238E27FC236}">
                <a16:creationId xmlns:a16="http://schemas.microsoft.com/office/drawing/2014/main" id="{72C54BD1-5DF4-4FCB-8C3D-D6B99E405759}"/>
              </a:ext>
            </a:extLst>
          </p:cNvPr>
          <p:cNvPicPr>
            <a:picLocks noChangeAspect="1"/>
          </p:cNvPicPr>
          <p:nvPr/>
        </p:nvPicPr>
        <p:blipFill>
          <a:blip r:embed="rId4"/>
          <a:stretch>
            <a:fillRect/>
          </a:stretch>
        </p:blipFill>
        <p:spPr>
          <a:xfrm>
            <a:off x="0" y="1196231"/>
            <a:ext cx="9144000" cy="1596018"/>
          </a:xfrm>
          <a:prstGeom prst="rect">
            <a:avLst/>
          </a:prstGeom>
        </p:spPr>
      </p:pic>
    </p:spTree>
    <p:extLst>
      <p:ext uri="{BB962C8B-B14F-4D97-AF65-F5344CB8AC3E}">
        <p14:creationId xmlns:p14="http://schemas.microsoft.com/office/powerpoint/2010/main" val="3059370662"/>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2667000" y="51815"/>
            <a:ext cx="6362700" cy="1066799"/>
          </a:xfrm>
        </p:spPr>
        <p:txBody>
          <a:bodyPr/>
          <a:lstStyle/>
          <a:p>
            <a:r>
              <a:rPr lang="en-US" b="1" dirty="0"/>
              <a:t>Family Guides for Student Success</a:t>
            </a:r>
          </a:p>
        </p:txBody>
      </p:sp>
      <p:pic>
        <p:nvPicPr>
          <p:cNvPr id="2" name="Picture 1">
            <a:hlinkClick r:id="rId3"/>
          </p:cNvPr>
          <p:cNvPicPr>
            <a:picLocks noChangeAspect="1"/>
          </p:cNvPicPr>
          <p:nvPr/>
        </p:nvPicPr>
        <p:blipFill rotWithShape="1">
          <a:blip r:embed="rId4"/>
          <a:srcRect l="4400" t="5277" r="5643" b="15387"/>
          <a:stretch/>
        </p:blipFill>
        <p:spPr>
          <a:xfrm>
            <a:off x="951057" y="1892182"/>
            <a:ext cx="7225260" cy="35826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9"/>
          </p:nvPr>
        </p:nvSpPr>
        <p:spPr/>
        <p:txBody>
          <a:bodyPr/>
          <a:lstStyle/>
          <a:p>
            <a:fld id="{271A7131-30B2-4D02-83DA-1E78F2A09612}" type="slidenum">
              <a:rPr lang="en-US" altLang="en-US" smtClean="0"/>
              <a:pPr/>
              <a:t>35</a:t>
            </a:fld>
            <a:endParaRPr lang="en-US" altLang="en-US" dirty="0"/>
          </a:p>
        </p:txBody>
      </p:sp>
    </p:spTree>
    <p:extLst>
      <p:ext uri="{BB962C8B-B14F-4D97-AF65-F5344CB8AC3E}">
        <p14:creationId xmlns:p14="http://schemas.microsoft.com/office/powerpoint/2010/main" val="2819318338"/>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7706" y="2103011"/>
            <a:ext cx="7772400" cy="1470024"/>
          </a:xfrm>
        </p:spPr>
        <p:txBody>
          <a:bodyPr/>
          <a:lstStyle/>
          <a:p>
            <a:r>
              <a:rPr lang="en-US" b="1" dirty="0"/>
              <a:t>Assessment</a:t>
            </a:r>
          </a:p>
        </p:txBody>
      </p:sp>
    </p:spTree>
    <p:extLst>
      <p:ext uri="{BB962C8B-B14F-4D97-AF65-F5344CB8AC3E}">
        <p14:creationId xmlns:p14="http://schemas.microsoft.com/office/powerpoint/2010/main" val="148113233"/>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E6CA69-94DD-4B58-A420-42E2C33F2D05}"/>
              </a:ext>
            </a:extLst>
          </p:cNvPr>
          <p:cNvSpPr>
            <a:spLocks noGrp="1"/>
          </p:cNvSpPr>
          <p:nvPr>
            <p:ph idx="13"/>
          </p:nvPr>
        </p:nvSpPr>
        <p:spPr/>
        <p:txBody>
          <a:bodyPr/>
          <a:lstStyle/>
          <a:p>
            <a:r>
              <a:rPr lang="en-US" dirty="0"/>
              <a:t>Clock Partner Sharing</a:t>
            </a:r>
          </a:p>
        </p:txBody>
      </p:sp>
      <p:sp>
        <p:nvSpPr>
          <p:cNvPr id="4" name="Slide Number Placeholder 3">
            <a:extLst>
              <a:ext uri="{FF2B5EF4-FFF2-40B4-BE49-F238E27FC236}">
                <a16:creationId xmlns:a16="http://schemas.microsoft.com/office/drawing/2014/main" id="{848A2932-652A-40D6-9E2F-7C020FAB3269}"/>
              </a:ext>
            </a:extLst>
          </p:cNvPr>
          <p:cNvSpPr>
            <a:spLocks noGrp="1"/>
          </p:cNvSpPr>
          <p:nvPr>
            <p:ph type="sldNum" sz="quarter" idx="19"/>
          </p:nvPr>
        </p:nvSpPr>
        <p:spPr/>
        <p:txBody>
          <a:bodyPr/>
          <a:lstStyle/>
          <a:p>
            <a:fld id="{271A7131-30B2-4D02-83DA-1E78F2A09612}" type="slidenum">
              <a:rPr lang="en-US" altLang="en-US" smtClean="0"/>
              <a:pPr/>
              <a:t>37</a:t>
            </a:fld>
            <a:endParaRPr lang="en-US" altLang="en-US" dirty="0"/>
          </a:p>
        </p:txBody>
      </p:sp>
      <p:sp>
        <p:nvSpPr>
          <p:cNvPr id="5" name="Content Placeholder 4">
            <a:extLst>
              <a:ext uri="{FF2B5EF4-FFF2-40B4-BE49-F238E27FC236}">
                <a16:creationId xmlns:a16="http://schemas.microsoft.com/office/drawing/2014/main" id="{51D825EB-AF35-4053-B734-F3B6EF191162}"/>
              </a:ext>
            </a:extLst>
          </p:cNvPr>
          <p:cNvSpPr>
            <a:spLocks noGrp="1"/>
          </p:cNvSpPr>
          <p:nvPr>
            <p:ph idx="1"/>
          </p:nvPr>
        </p:nvSpPr>
        <p:spPr>
          <a:xfrm>
            <a:off x="457200" y="1526971"/>
            <a:ext cx="8229600" cy="4724400"/>
          </a:xfrm>
        </p:spPr>
        <p:txBody>
          <a:bodyPr/>
          <a:lstStyle/>
          <a:p>
            <a:r>
              <a:rPr lang="en-US" dirty="0"/>
              <a:t>Find your 9 o’clock partner and discuss what each of the traits in the Assessment Element on the </a:t>
            </a:r>
            <a:r>
              <a:rPr lang="en-US" b="1" dirty="0"/>
              <a:t>Exemplar Quality Review </a:t>
            </a:r>
            <a:r>
              <a:rPr lang="en-US" dirty="0"/>
              <a:t>packet means to you. </a:t>
            </a:r>
          </a:p>
          <a:p>
            <a:endParaRPr lang="en-US" dirty="0"/>
          </a:p>
          <a:p>
            <a:r>
              <a:rPr lang="en-US" dirty="0"/>
              <a:t>Ask yourselves: </a:t>
            </a:r>
          </a:p>
          <a:p>
            <a:r>
              <a:rPr lang="en-US" dirty="0"/>
              <a:t>“What would evidence </a:t>
            </a:r>
          </a:p>
          <a:p>
            <a:r>
              <a:rPr lang="en-US" dirty="0"/>
              <a:t>of each trait look like?”</a:t>
            </a:r>
          </a:p>
          <a:p>
            <a:endParaRPr lang="en-US" dirty="0"/>
          </a:p>
        </p:txBody>
      </p:sp>
      <p:grpSp>
        <p:nvGrpSpPr>
          <p:cNvPr id="8" name="Group 7">
            <a:extLst>
              <a:ext uri="{FF2B5EF4-FFF2-40B4-BE49-F238E27FC236}">
                <a16:creationId xmlns:a16="http://schemas.microsoft.com/office/drawing/2014/main" id="{4BA8BC83-9A49-4F5E-8D31-90CA35377305}"/>
              </a:ext>
            </a:extLst>
          </p:cNvPr>
          <p:cNvGrpSpPr/>
          <p:nvPr/>
        </p:nvGrpSpPr>
        <p:grpSpPr>
          <a:xfrm>
            <a:off x="5380074" y="3494980"/>
            <a:ext cx="2615610" cy="2576211"/>
            <a:chOff x="2609117" y="2727892"/>
            <a:chExt cx="3588759" cy="3590721"/>
          </a:xfrm>
        </p:grpSpPr>
        <p:pic>
          <p:nvPicPr>
            <p:cNvPr id="9218" name="Picture 2" descr="Image result for 9 o'clock clip art">
              <a:extLst>
                <a:ext uri="{FF2B5EF4-FFF2-40B4-BE49-F238E27FC236}">
                  <a16:creationId xmlns:a16="http://schemas.microsoft.com/office/drawing/2014/main" id="{9664D717-E968-43E7-9B27-128E42C3F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727892"/>
              <a:ext cx="3530876" cy="359072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3833AF8-1A84-4236-9851-AC86E0597069}"/>
                </a:ext>
              </a:extLst>
            </p:cNvPr>
            <p:cNvPicPr>
              <a:picLocks noChangeAspect="1"/>
            </p:cNvPicPr>
            <p:nvPr/>
          </p:nvPicPr>
          <p:blipFill>
            <a:blip r:embed="rId3"/>
            <a:stretch>
              <a:fillRect/>
            </a:stretch>
          </p:blipFill>
          <p:spPr>
            <a:xfrm rot="839939">
              <a:off x="2609117" y="4398390"/>
              <a:ext cx="295664" cy="451276"/>
            </a:xfrm>
            <a:prstGeom prst="rect">
              <a:avLst/>
            </a:prstGeom>
          </p:spPr>
        </p:pic>
        <p:pic>
          <p:nvPicPr>
            <p:cNvPr id="6" name="Picture 5">
              <a:extLst>
                <a:ext uri="{FF2B5EF4-FFF2-40B4-BE49-F238E27FC236}">
                  <a16:creationId xmlns:a16="http://schemas.microsoft.com/office/drawing/2014/main" id="{C66DF75F-265D-4B29-8BB4-09B79EB6B667}"/>
                </a:ext>
              </a:extLst>
            </p:cNvPr>
            <p:cNvPicPr>
              <a:picLocks noChangeAspect="1"/>
            </p:cNvPicPr>
            <p:nvPr/>
          </p:nvPicPr>
          <p:blipFill>
            <a:blip r:embed="rId4"/>
            <a:stretch>
              <a:fillRect/>
            </a:stretch>
          </p:blipFill>
          <p:spPr>
            <a:xfrm>
              <a:off x="2846046" y="4316322"/>
              <a:ext cx="381000" cy="451555"/>
            </a:xfrm>
            <a:prstGeom prst="rect">
              <a:avLst/>
            </a:prstGeom>
          </p:spPr>
        </p:pic>
      </p:grpSp>
    </p:spTree>
    <p:extLst>
      <p:ext uri="{BB962C8B-B14F-4D97-AF65-F5344CB8AC3E}">
        <p14:creationId xmlns:p14="http://schemas.microsoft.com/office/powerpoint/2010/main" val="3711810234"/>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p:txBody>
          <a:bodyPr/>
          <a:lstStyle/>
          <a:p>
            <a:r>
              <a:rPr lang="en-US" dirty="0"/>
              <a:t>Assessment Evidence </a:t>
            </a:r>
          </a:p>
        </p:txBody>
      </p:sp>
      <p:sp>
        <p:nvSpPr>
          <p:cNvPr id="4" name="Slide Number Placeholder 3"/>
          <p:cNvSpPr>
            <a:spLocks noGrp="1"/>
          </p:cNvSpPr>
          <p:nvPr>
            <p:ph type="sldNum" sz="quarter" idx="19"/>
          </p:nvPr>
        </p:nvSpPr>
        <p:spPr/>
        <p:txBody>
          <a:bodyPr/>
          <a:lstStyle/>
          <a:p>
            <a:fld id="{271A7131-30B2-4D02-83DA-1E78F2A09612}" type="slidenum">
              <a:rPr lang="en-US" altLang="en-US" smtClean="0"/>
              <a:pPr/>
              <a:t>38</a:t>
            </a:fld>
            <a:endParaRPr lang="en-US" altLang="en-US" dirty="0"/>
          </a:p>
        </p:txBody>
      </p:sp>
      <p:graphicFrame>
        <p:nvGraphicFramePr>
          <p:cNvPr id="2" name="Diagram 1"/>
          <p:cNvGraphicFramePr/>
          <p:nvPr>
            <p:extLst>
              <p:ext uri="{D42A27DB-BD31-4B8C-83A1-F6EECF244321}">
                <p14:modId xmlns:p14="http://schemas.microsoft.com/office/powerpoint/2010/main" val="1576325119"/>
              </p:ext>
            </p:extLst>
          </p:nvPr>
        </p:nvGraphicFramePr>
        <p:xfrm>
          <a:off x="520995" y="1396999"/>
          <a:ext cx="8165805" cy="5079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0035235"/>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F3A8A5-0D20-460B-AAF0-1D72025689E2}"/>
              </a:ext>
            </a:extLst>
          </p:cNvPr>
          <p:cNvPicPr>
            <a:picLocks noChangeAspect="1"/>
          </p:cNvPicPr>
          <p:nvPr/>
        </p:nvPicPr>
        <p:blipFill>
          <a:blip r:embed="rId3"/>
          <a:stretch>
            <a:fillRect/>
          </a:stretch>
        </p:blipFill>
        <p:spPr>
          <a:xfrm>
            <a:off x="5706157" y="1242557"/>
            <a:ext cx="3255156" cy="13330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 Placeholder 2"/>
          <p:cNvSpPr>
            <a:spLocks noGrp="1"/>
          </p:cNvSpPr>
          <p:nvPr>
            <p:ph idx="1"/>
          </p:nvPr>
        </p:nvSpPr>
        <p:spPr>
          <a:xfrm>
            <a:off x="2666999" y="51815"/>
            <a:ext cx="6000345" cy="1066799"/>
          </a:xfrm>
        </p:spPr>
        <p:txBody>
          <a:bodyPr anchor="ctr"/>
          <a:lstStyle/>
          <a:p>
            <a:r>
              <a:rPr lang="en-US" b="1" dirty="0"/>
              <a:t>Finding Evidence: Assessments</a:t>
            </a:r>
          </a:p>
        </p:txBody>
      </p:sp>
      <p:sp>
        <p:nvSpPr>
          <p:cNvPr id="2" name="Slide Number Placeholder 1"/>
          <p:cNvSpPr>
            <a:spLocks noGrp="1"/>
          </p:cNvSpPr>
          <p:nvPr>
            <p:ph type="sldNum" sz="quarter" idx="19"/>
          </p:nvPr>
        </p:nvSpPr>
        <p:spPr/>
        <p:txBody>
          <a:bodyPr/>
          <a:lstStyle/>
          <a:p>
            <a:fld id="{271A7131-30B2-4D02-83DA-1E78F2A09612}" type="slidenum">
              <a:rPr lang="en-US" altLang="en-US" smtClean="0"/>
              <a:pPr/>
              <a:t>39</a:t>
            </a:fld>
            <a:endParaRPr lang="en-US" altLang="en-US" dirty="0"/>
          </a:p>
        </p:txBody>
      </p:sp>
      <p:sp>
        <p:nvSpPr>
          <p:cNvPr id="6" name="TextBox 5"/>
          <p:cNvSpPr txBox="1"/>
          <p:nvPr/>
        </p:nvSpPr>
        <p:spPr>
          <a:xfrm>
            <a:off x="-202018" y="1687354"/>
            <a:ext cx="8104909" cy="5170646"/>
          </a:xfrm>
          <a:prstGeom prst="rect">
            <a:avLst/>
          </a:prstGeom>
          <a:noFill/>
        </p:spPr>
        <p:txBody>
          <a:bodyPr wrap="square" rtlCol="0">
            <a:spAutoFit/>
          </a:bodyPr>
          <a:lstStyle/>
          <a:p>
            <a:pPr marL="717550" lvl="0" indent="-514350">
              <a:buFont typeface="Arial"/>
              <a:buAutoNum type="arabicPeriod"/>
            </a:pPr>
            <a:r>
              <a:rPr lang="en-US" sz="3000" dirty="0">
                <a:solidFill>
                  <a:srgbClr val="223264"/>
                </a:solidFill>
                <a:latin typeface="Arial" pitchFamily="34" charset="0"/>
                <a:cs typeface="Arial" pitchFamily="34" charset="0"/>
              </a:rPr>
              <a:t>Locate the</a:t>
            </a:r>
            <a:r>
              <a:rPr lang="en-US" sz="3000" b="1" dirty="0">
                <a:solidFill>
                  <a:srgbClr val="223264"/>
                </a:solidFill>
                <a:latin typeface="Arial" pitchFamily="34" charset="0"/>
                <a:cs typeface="Arial" pitchFamily="34" charset="0"/>
              </a:rPr>
              <a:t> Mississippi Unit                        </a:t>
            </a:r>
            <a:r>
              <a:rPr lang="en-US" sz="3000" dirty="0">
                <a:solidFill>
                  <a:srgbClr val="223264"/>
                </a:solidFill>
                <a:latin typeface="Arial" pitchFamily="34" charset="0"/>
                <a:cs typeface="Arial" pitchFamily="34" charset="0"/>
              </a:rPr>
              <a:t>for your grade level and the                 </a:t>
            </a:r>
            <a:r>
              <a:rPr lang="en-US" sz="3000" b="1" dirty="0">
                <a:solidFill>
                  <a:srgbClr val="223264"/>
                </a:solidFill>
                <a:latin typeface="Arial" pitchFamily="34" charset="0"/>
                <a:cs typeface="Arial" pitchFamily="34" charset="0"/>
              </a:rPr>
              <a:t>Exemplar Quality Review </a:t>
            </a:r>
            <a:r>
              <a:rPr lang="en-US" sz="3000" dirty="0">
                <a:solidFill>
                  <a:srgbClr val="223264"/>
                </a:solidFill>
                <a:latin typeface="Arial" pitchFamily="34" charset="0"/>
                <a:cs typeface="Arial" pitchFamily="34" charset="0"/>
              </a:rPr>
              <a:t>packet. </a:t>
            </a:r>
          </a:p>
          <a:p>
            <a:pPr marL="717550" lvl="0" indent="-514350">
              <a:buFont typeface="Arial"/>
              <a:buAutoNum type="arabicPeriod"/>
            </a:pPr>
            <a:r>
              <a:rPr lang="en-US" sz="3000" dirty="0">
                <a:solidFill>
                  <a:srgbClr val="223264"/>
                </a:solidFill>
                <a:latin typeface="Arial" pitchFamily="34" charset="0"/>
                <a:cs typeface="Arial" pitchFamily="34" charset="0"/>
              </a:rPr>
              <a:t>Focus on the fourth major element: </a:t>
            </a:r>
            <a:r>
              <a:rPr lang="en-US" sz="3000" i="1" dirty="0">
                <a:solidFill>
                  <a:srgbClr val="223264"/>
                </a:solidFill>
                <a:latin typeface="Arial" pitchFamily="34" charset="0"/>
                <a:cs typeface="Arial" pitchFamily="34" charset="0"/>
              </a:rPr>
              <a:t>Assessment</a:t>
            </a:r>
            <a:r>
              <a:rPr lang="en-US" sz="3000" dirty="0">
                <a:solidFill>
                  <a:srgbClr val="223264"/>
                </a:solidFill>
                <a:latin typeface="Arial" pitchFamily="34" charset="0"/>
                <a:cs typeface="Arial" pitchFamily="34" charset="0"/>
              </a:rPr>
              <a:t>.</a:t>
            </a:r>
          </a:p>
          <a:p>
            <a:pPr marL="717550" lvl="0" indent="-514350">
              <a:buFontTx/>
              <a:buAutoNum type="arabicPeriod"/>
            </a:pPr>
            <a:r>
              <a:rPr lang="en-US" sz="3000" dirty="0">
                <a:solidFill>
                  <a:srgbClr val="223264"/>
                </a:solidFill>
                <a:latin typeface="Arial" pitchFamily="34" charset="0"/>
                <a:cs typeface="Arial" pitchFamily="34" charset="0"/>
              </a:rPr>
              <a:t>Work with others to identify evidence and discuss which parts are of exemplar quality. </a:t>
            </a:r>
          </a:p>
          <a:p>
            <a:pPr marL="717550" lvl="0" indent="-514350">
              <a:buFontTx/>
              <a:buAutoNum type="arabicPeriod"/>
            </a:pPr>
            <a:r>
              <a:rPr lang="en-US" sz="3000" dirty="0">
                <a:solidFill>
                  <a:srgbClr val="223264"/>
                </a:solidFill>
                <a:latin typeface="Arial" pitchFamily="34" charset="0"/>
                <a:cs typeface="Arial" pitchFamily="34" charset="0"/>
              </a:rPr>
              <a:t>Record your findings on the </a:t>
            </a:r>
            <a:r>
              <a:rPr lang="en-US" sz="3000" b="1" dirty="0">
                <a:solidFill>
                  <a:srgbClr val="223264"/>
                </a:solidFill>
                <a:latin typeface="Arial" pitchFamily="34" charset="0"/>
                <a:cs typeface="Arial" pitchFamily="34" charset="0"/>
              </a:rPr>
              <a:t>Exemplar Quality Review </a:t>
            </a:r>
            <a:r>
              <a:rPr lang="en-US" sz="3000" dirty="0">
                <a:solidFill>
                  <a:srgbClr val="223264"/>
                </a:solidFill>
                <a:latin typeface="Arial" pitchFamily="34" charset="0"/>
                <a:cs typeface="Arial" pitchFamily="34" charset="0"/>
              </a:rPr>
              <a:t>packet with your table group.</a:t>
            </a:r>
          </a:p>
        </p:txBody>
      </p:sp>
    </p:spTree>
    <p:extLst>
      <p:ext uri="{BB962C8B-B14F-4D97-AF65-F5344CB8AC3E}">
        <p14:creationId xmlns:p14="http://schemas.microsoft.com/office/powerpoint/2010/main" val="4292912447"/>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6725" y="1906586"/>
            <a:ext cx="3850538" cy="4724400"/>
          </a:xfrm>
        </p:spPr>
        <p:txBody>
          <a:bodyPr/>
          <a:lstStyle/>
          <a:p>
            <a:r>
              <a:rPr lang="en-US" dirty="0"/>
              <a:t>Share a few things </a:t>
            </a:r>
          </a:p>
          <a:p>
            <a:r>
              <a:rPr lang="en-US" dirty="0"/>
              <a:t>about yourself:</a:t>
            </a:r>
          </a:p>
          <a:p>
            <a:pPr marL="457200" indent="-457200">
              <a:buFont typeface="Arial" panose="020B0604020202020204" pitchFamily="34" charset="0"/>
              <a:buChar char="•"/>
            </a:pPr>
            <a:r>
              <a:rPr lang="en-US" dirty="0"/>
              <a:t>Name</a:t>
            </a:r>
          </a:p>
          <a:p>
            <a:pPr marL="457200" indent="-457200">
              <a:buFont typeface="Arial" panose="020B0604020202020204" pitchFamily="34" charset="0"/>
              <a:buChar char="•"/>
            </a:pPr>
            <a:r>
              <a:rPr lang="en-US" dirty="0"/>
              <a:t>School/District</a:t>
            </a:r>
          </a:p>
          <a:p>
            <a:pPr marL="457200" indent="-457200">
              <a:buFont typeface="Arial" panose="020B0604020202020204" pitchFamily="34" charset="0"/>
              <a:buChar char="•"/>
            </a:pPr>
            <a:r>
              <a:rPr lang="en-US" dirty="0"/>
              <a:t>Grade Level</a:t>
            </a:r>
          </a:p>
          <a:p>
            <a:pPr marL="457200" indent="-457200">
              <a:buFont typeface="Arial" panose="020B0604020202020204" pitchFamily="34" charset="0"/>
              <a:buChar char="•"/>
            </a:pPr>
            <a:r>
              <a:rPr lang="en-US" dirty="0"/>
              <a:t>Reason for coming today </a:t>
            </a:r>
          </a:p>
        </p:txBody>
      </p:sp>
      <p:sp>
        <p:nvSpPr>
          <p:cNvPr id="3" name="Content Placeholder 2"/>
          <p:cNvSpPr>
            <a:spLocks noGrp="1"/>
          </p:cNvSpPr>
          <p:nvPr>
            <p:ph idx="13"/>
          </p:nvPr>
        </p:nvSpPr>
        <p:spPr/>
        <p:txBody>
          <a:bodyPr/>
          <a:lstStyle/>
          <a:p>
            <a:r>
              <a:rPr lang="en-US" dirty="0"/>
              <a:t>Getting to Know You</a:t>
            </a:r>
          </a:p>
        </p:txBody>
      </p:sp>
      <p:sp>
        <p:nvSpPr>
          <p:cNvPr id="4" name="Slide Number Placeholder 3"/>
          <p:cNvSpPr>
            <a:spLocks noGrp="1"/>
          </p:cNvSpPr>
          <p:nvPr>
            <p:ph type="sldNum" sz="quarter" idx="19"/>
          </p:nvPr>
        </p:nvSpPr>
        <p:spPr/>
        <p:txBody>
          <a:bodyPr/>
          <a:lstStyle/>
          <a:p>
            <a:fld id="{271A7131-30B2-4D02-83DA-1E78F2A09612}" type="slidenum">
              <a:rPr lang="en-US" altLang="en-US" smtClean="0"/>
              <a:pPr/>
              <a:t>4</a:t>
            </a:fld>
            <a:endParaRPr lang="en-US" altLang="en-US" dirty="0"/>
          </a:p>
        </p:txBody>
      </p:sp>
      <p:pic>
        <p:nvPicPr>
          <p:cNvPr id="8" name="Picture 7"/>
          <p:cNvPicPr>
            <a:picLocks noChangeAspect="1"/>
          </p:cNvPicPr>
          <p:nvPr/>
        </p:nvPicPr>
        <p:blipFill rotWithShape="1">
          <a:blip r:embed="rId2"/>
          <a:srcRect r="1694"/>
          <a:stretch/>
        </p:blipFill>
        <p:spPr>
          <a:xfrm>
            <a:off x="4317264" y="2107475"/>
            <a:ext cx="4295514" cy="3134949"/>
          </a:xfrm>
          <a:prstGeom prst="rect">
            <a:avLst/>
          </a:prstGeom>
        </p:spPr>
      </p:pic>
      <p:pic>
        <p:nvPicPr>
          <p:cNvPr id="9" name="Picture 8"/>
          <p:cNvPicPr>
            <a:picLocks noChangeAspect="1"/>
          </p:cNvPicPr>
          <p:nvPr/>
        </p:nvPicPr>
        <p:blipFill>
          <a:blip r:embed="rId3"/>
          <a:stretch>
            <a:fillRect/>
          </a:stretch>
        </p:blipFill>
        <p:spPr>
          <a:xfrm>
            <a:off x="4912953" y="3392781"/>
            <a:ext cx="3104135" cy="1391509"/>
          </a:xfrm>
          <a:prstGeom prst="rect">
            <a:avLst/>
          </a:prstGeom>
        </p:spPr>
      </p:pic>
    </p:spTree>
    <p:extLst>
      <p:ext uri="{BB962C8B-B14F-4D97-AF65-F5344CB8AC3E}">
        <p14:creationId xmlns:p14="http://schemas.microsoft.com/office/powerpoint/2010/main" val="3402108340"/>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3BC1AD-FADB-42BC-A15E-724A663DCAE1}"/>
              </a:ext>
            </a:extLst>
          </p:cNvPr>
          <p:cNvSpPr>
            <a:spLocks noGrp="1"/>
          </p:cNvSpPr>
          <p:nvPr>
            <p:ph idx="13"/>
          </p:nvPr>
        </p:nvSpPr>
        <p:spPr/>
        <p:txBody>
          <a:bodyPr/>
          <a:lstStyle/>
          <a:p>
            <a:r>
              <a:rPr lang="en-US" dirty="0"/>
              <a:t>Share Out </a:t>
            </a:r>
          </a:p>
        </p:txBody>
      </p:sp>
      <p:sp>
        <p:nvSpPr>
          <p:cNvPr id="4" name="Slide Number Placeholder 3">
            <a:extLst>
              <a:ext uri="{FF2B5EF4-FFF2-40B4-BE49-F238E27FC236}">
                <a16:creationId xmlns:a16="http://schemas.microsoft.com/office/drawing/2014/main" id="{6962586B-E0C1-487B-992D-F69ED6791768}"/>
              </a:ext>
            </a:extLst>
          </p:cNvPr>
          <p:cNvSpPr>
            <a:spLocks noGrp="1"/>
          </p:cNvSpPr>
          <p:nvPr>
            <p:ph type="sldNum" sz="quarter" idx="19"/>
          </p:nvPr>
        </p:nvSpPr>
        <p:spPr/>
        <p:txBody>
          <a:bodyPr/>
          <a:lstStyle/>
          <a:p>
            <a:fld id="{271A7131-30B2-4D02-83DA-1E78F2A09612}" type="slidenum">
              <a:rPr lang="en-US" altLang="en-US" smtClean="0"/>
              <a:pPr/>
              <a:t>40</a:t>
            </a:fld>
            <a:endParaRPr lang="en-US" altLang="en-US" dirty="0"/>
          </a:p>
        </p:txBody>
      </p:sp>
      <p:pic>
        <p:nvPicPr>
          <p:cNvPr id="5" name="Content Placeholder 9">
            <a:extLst>
              <a:ext uri="{FF2B5EF4-FFF2-40B4-BE49-F238E27FC236}">
                <a16:creationId xmlns:a16="http://schemas.microsoft.com/office/drawing/2014/main" id="{DDCEEE0B-3052-4ECA-9A85-AEA3C12B2185}"/>
              </a:ext>
            </a:extLst>
          </p:cNvPr>
          <p:cNvPicPr>
            <a:picLocks noGrp="1" noChangeAspect="1"/>
          </p:cNvPicPr>
          <p:nvPr>
            <p:ph idx="1"/>
          </p:nvPr>
        </p:nvPicPr>
        <p:blipFill>
          <a:blip r:embed="rId2"/>
          <a:stretch>
            <a:fillRect/>
          </a:stretch>
        </p:blipFill>
        <p:spPr>
          <a:xfrm>
            <a:off x="1936937" y="1435100"/>
            <a:ext cx="5289176" cy="4724400"/>
          </a:xfrm>
        </p:spPr>
      </p:pic>
    </p:spTree>
    <p:extLst>
      <p:ext uri="{BB962C8B-B14F-4D97-AF65-F5344CB8AC3E}">
        <p14:creationId xmlns:p14="http://schemas.microsoft.com/office/powerpoint/2010/main" val="79506861"/>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7"/>
          </p:nvPr>
        </p:nvSpPr>
        <p:spPr/>
        <p:txBody>
          <a:bodyPr/>
          <a:lstStyle/>
          <a:p>
            <a:fld id="{0EDFBDC9-7ABF-43B9-A56D-B2D4325E9188}" type="slidenum">
              <a:rPr lang="en-US" altLang="en-US" smtClean="0"/>
              <a:pPr/>
              <a:t>41</a:t>
            </a:fld>
            <a:endParaRPr lang="en-US" altLang="en-US" dirty="0"/>
          </a:p>
        </p:txBody>
      </p:sp>
      <p:sp>
        <p:nvSpPr>
          <p:cNvPr id="17" name="Content Placeholder 2"/>
          <p:cNvSpPr>
            <a:spLocks noGrp="1"/>
          </p:cNvSpPr>
          <p:nvPr>
            <p:ph idx="13"/>
          </p:nvPr>
        </p:nvSpPr>
        <p:spPr>
          <a:xfrm>
            <a:off x="2667000" y="38100"/>
            <a:ext cx="6019800" cy="697139"/>
          </a:xfrm>
        </p:spPr>
        <p:txBody>
          <a:bodyPr/>
          <a:lstStyle/>
          <a:p>
            <a:pPr marL="0" indent="0">
              <a:buNone/>
            </a:pPr>
            <a:r>
              <a:rPr lang="en-US" sz="3200" b="1" dirty="0"/>
              <a:t>Teacher Growth Rubric: Assessments</a:t>
            </a:r>
          </a:p>
        </p:txBody>
      </p:sp>
      <p:sp>
        <p:nvSpPr>
          <p:cNvPr id="2" name="Rectangle 1"/>
          <p:cNvSpPr/>
          <p:nvPr/>
        </p:nvSpPr>
        <p:spPr>
          <a:xfrm>
            <a:off x="4454820" y="3275112"/>
            <a:ext cx="234360" cy="307777"/>
          </a:xfrm>
          <a:prstGeom prst="rect">
            <a:avLst/>
          </a:prstGeom>
        </p:spPr>
        <p:txBody>
          <a:bodyPr wrap="none">
            <a:spAutoFit/>
          </a:bodyPr>
          <a:lstStyle/>
          <a:p>
            <a:r>
              <a:rPr lang="en-US" dirty="0"/>
              <a:t> </a:t>
            </a:r>
          </a:p>
        </p:txBody>
      </p:sp>
      <p:pic>
        <p:nvPicPr>
          <p:cNvPr id="5" name="Picture 4" descr="Screen Shot 2017-06-20 at 3.59.27 PM.png"/>
          <p:cNvPicPr>
            <a:picLocks noChangeAspect="1"/>
          </p:cNvPicPr>
          <p:nvPr/>
        </p:nvPicPr>
        <p:blipFill rotWithShape="1">
          <a:blip r:embed="rId3">
            <a:extLst>
              <a:ext uri="{28A0092B-C50C-407E-A947-70E740481C1C}">
                <a14:useLocalDpi xmlns:a14="http://schemas.microsoft.com/office/drawing/2010/main" val="0"/>
              </a:ext>
            </a:extLst>
          </a:blip>
          <a:srcRect b="60134"/>
          <a:stretch/>
        </p:blipFill>
        <p:spPr>
          <a:xfrm>
            <a:off x="360097" y="2837906"/>
            <a:ext cx="8189445" cy="3458262"/>
          </a:xfrm>
          <a:prstGeom prst="rect">
            <a:avLst/>
          </a:prstGeom>
        </p:spPr>
      </p:pic>
      <p:pic>
        <p:nvPicPr>
          <p:cNvPr id="3" name="Picture 2">
            <a:extLst>
              <a:ext uri="{FF2B5EF4-FFF2-40B4-BE49-F238E27FC236}">
                <a16:creationId xmlns:a16="http://schemas.microsoft.com/office/drawing/2014/main" id="{3CDD0FEA-E5E0-4920-8661-08C277CB765D}"/>
              </a:ext>
            </a:extLst>
          </p:cNvPr>
          <p:cNvPicPr>
            <a:picLocks noChangeAspect="1"/>
          </p:cNvPicPr>
          <p:nvPr/>
        </p:nvPicPr>
        <p:blipFill>
          <a:blip r:embed="rId4"/>
          <a:stretch>
            <a:fillRect/>
          </a:stretch>
        </p:blipFill>
        <p:spPr>
          <a:xfrm>
            <a:off x="0" y="1061058"/>
            <a:ext cx="9144000" cy="1596018"/>
          </a:xfrm>
          <a:prstGeom prst="rect">
            <a:avLst/>
          </a:prstGeom>
        </p:spPr>
      </p:pic>
    </p:spTree>
    <p:extLst>
      <p:ext uri="{BB962C8B-B14F-4D97-AF65-F5344CB8AC3E}">
        <p14:creationId xmlns:p14="http://schemas.microsoft.com/office/powerpoint/2010/main" val="2425733966"/>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Feedback on </a:t>
            </a:r>
            <a:br>
              <a:rPr lang="en-US" b="1" dirty="0"/>
            </a:br>
            <a:r>
              <a:rPr lang="en-US" b="1" dirty="0"/>
              <a:t>Mississippi Units </a:t>
            </a:r>
          </a:p>
        </p:txBody>
      </p:sp>
    </p:spTree>
    <p:extLst>
      <p:ext uri="{BB962C8B-B14F-4D97-AF65-F5344CB8AC3E}">
        <p14:creationId xmlns:p14="http://schemas.microsoft.com/office/powerpoint/2010/main" val="2341540034"/>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7E6E32-9F67-4315-8C3E-F672EDCAD47D}"/>
              </a:ext>
            </a:extLst>
          </p:cNvPr>
          <p:cNvSpPr>
            <a:spLocks noGrp="1"/>
          </p:cNvSpPr>
          <p:nvPr>
            <p:ph idx="1"/>
          </p:nvPr>
        </p:nvSpPr>
        <p:spPr>
          <a:xfrm>
            <a:off x="457200" y="1125625"/>
            <a:ext cx="8229600" cy="1278797"/>
          </a:xfrm>
        </p:spPr>
        <p:txBody>
          <a:bodyPr/>
          <a:lstStyle/>
          <a:p>
            <a:r>
              <a:rPr lang="en-US" dirty="0">
                <a:solidFill>
                  <a:srgbClr val="002060"/>
                </a:solidFill>
              </a:rPr>
              <a:t>Go to</a:t>
            </a:r>
            <a:r>
              <a:rPr lang="en-US" dirty="0"/>
              <a:t> </a:t>
            </a:r>
            <a:r>
              <a:rPr lang="en-US" dirty="0">
                <a:hlinkClick r:id="rId2"/>
              </a:rPr>
              <a:t>www.mdek12.org</a:t>
            </a:r>
            <a:r>
              <a:rPr lang="en-US" dirty="0"/>
              <a:t>.</a:t>
            </a:r>
          </a:p>
        </p:txBody>
      </p:sp>
      <p:sp>
        <p:nvSpPr>
          <p:cNvPr id="3" name="Content Placeholder 2">
            <a:extLst>
              <a:ext uri="{FF2B5EF4-FFF2-40B4-BE49-F238E27FC236}">
                <a16:creationId xmlns:a16="http://schemas.microsoft.com/office/drawing/2014/main" id="{A4933C9D-F149-4A20-A699-2EC9F955CF3D}"/>
              </a:ext>
            </a:extLst>
          </p:cNvPr>
          <p:cNvSpPr>
            <a:spLocks noGrp="1"/>
          </p:cNvSpPr>
          <p:nvPr>
            <p:ph idx="13"/>
          </p:nvPr>
        </p:nvSpPr>
        <p:spPr/>
        <p:txBody>
          <a:bodyPr/>
          <a:lstStyle/>
          <a:p>
            <a:r>
              <a:rPr lang="en-US" dirty="0"/>
              <a:t>Provide Feedback </a:t>
            </a:r>
          </a:p>
        </p:txBody>
      </p:sp>
      <p:sp>
        <p:nvSpPr>
          <p:cNvPr id="4" name="Slide Number Placeholder 3">
            <a:extLst>
              <a:ext uri="{FF2B5EF4-FFF2-40B4-BE49-F238E27FC236}">
                <a16:creationId xmlns:a16="http://schemas.microsoft.com/office/drawing/2014/main" id="{4AD45C97-84EE-4D37-A6B4-048AA77DC2C1}"/>
              </a:ext>
            </a:extLst>
          </p:cNvPr>
          <p:cNvSpPr>
            <a:spLocks noGrp="1"/>
          </p:cNvSpPr>
          <p:nvPr>
            <p:ph type="sldNum" sz="quarter" idx="19"/>
          </p:nvPr>
        </p:nvSpPr>
        <p:spPr/>
        <p:txBody>
          <a:bodyPr/>
          <a:lstStyle/>
          <a:p>
            <a:fld id="{271A7131-30B2-4D02-83DA-1E78F2A09612}" type="slidenum">
              <a:rPr lang="en-US" altLang="en-US" smtClean="0"/>
              <a:pPr/>
              <a:t>43</a:t>
            </a:fld>
            <a:endParaRPr lang="en-US" altLang="en-US" dirty="0"/>
          </a:p>
        </p:txBody>
      </p:sp>
      <p:grpSp>
        <p:nvGrpSpPr>
          <p:cNvPr id="13" name="Group 12">
            <a:extLst>
              <a:ext uri="{FF2B5EF4-FFF2-40B4-BE49-F238E27FC236}">
                <a16:creationId xmlns:a16="http://schemas.microsoft.com/office/drawing/2014/main" id="{3EA5D2C1-CAE6-4A8C-B2D2-918453FF412B}"/>
              </a:ext>
            </a:extLst>
          </p:cNvPr>
          <p:cNvGrpSpPr/>
          <p:nvPr/>
        </p:nvGrpSpPr>
        <p:grpSpPr>
          <a:xfrm>
            <a:off x="1357745" y="1877950"/>
            <a:ext cx="4524372" cy="4132186"/>
            <a:chOff x="1074590" y="1651170"/>
            <a:chExt cx="5478610" cy="5638690"/>
          </a:xfrm>
        </p:grpSpPr>
        <p:pic>
          <p:nvPicPr>
            <p:cNvPr id="11" name="Picture 10">
              <a:extLst>
                <a:ext uri="{FF2B5EF4-FFF2-40B4-BE49-F238E27FC236}">
                  <a16:creationId xmlns:a16="http://schemas.microsoft.com/office/drawing/2014/main" id="{AEE7A06C-4FD3-4B83-A42E-F2B0F0F16372}"/>
                </a:ext>
              </a:extLst>
            </p:cNvPr>
            <p:cNvPicPr>
              <a:picLocks noChangeAspect="1"/>
            </p:cNvPicPr>
            <p:nvPr/>
          </p:nvPicPr>
          <p:blipFill>
            <a:blip r:embed="rId3"/>
            <a:stretch>
              <a:fillRect/>
            </a:stretch>
          </p:blipFill>
          <p:spPr>
            <a:xfrm>
              <a:off x="1092006" y="4298890"/>
              <a:ext cx="5461194" cy="2990970"/>
            </a:xfrm>
            <a:prstGeom prst="rect">
              <a:avLst/>
            </a:prstGeom>
          </p:spPr>
          <p:style>
            <a:lnRef idx="2">
              <a:schemeClr val="dk1"/>
            </a:lnRef>
            <a:fillRef idx="1">
              <a:schemeClr val="lt1"/>
            </a:fillRef>
            <a:effectRef idx="0">
              <a:schemeClr val="dk1"/>
            </a:effectRef>
            <a:fontRef idx="minor">
              <a:schemeClr val="dk1"/>
            </a:fontRef>
          </p:style>
        </p:pic>
        <p:pic>
          <p:nvPicPr>
            <p:cNvPr id="12" name="Picture 11">
              <a:extLst>
                <a:ext uri="{FF2B5EF4-FFF2-40B4-BE49-F238E27FC236}">
                  <a16:creationId xmlns:a16="http://schemas.microsoft.com/office/drawing/2014/main" id="{E86445AC-A9E0-4616-9024-9D0F0DB3CCF2}"/>
                </a:ext>
              </a:extLst>
            </p:cNvPr>
            <p:cNvPicPr>
              <a:picLocks noChangeAspect="1"/>
            </p:cNvPicPr>
            <p:nvPr/>
          </p:nvPicPr>
          <p:blipFill>
            <a:blip r:embed="rId4"/>
            <a:stretch>
              <a:fillRect/>
            </a:stretch>
          </p:blipFill>
          <p:spPr>
            <a:xfrm>
              <a:off x="1074590" y="1651170"/>
              <a:ext cx="5478610" cy="2864360"/>
            </a:xfrm>
            <a:prstGeom prst="rect">
              <a:avLst/>
            </a:prstGeom>
          </p:spPr>
          <p:style>
            <a:lnRef idx="2">
              <a:schemeClr val="dk1"/>
            </a:lnRef>
            <a:fillRef idx="1">
              <a:schemeClr val="lt1"/>
            </a:fillRef>
            <a:effectRef idx="0">
              <a:schemeClr val="dk1"/>
            </a:effectRef>
            <a:fontRef idx="minor">
              <a:schemeClr val="dk1"/>
            </a:fontRef>
          </p:style>
        </p:pic>
      </p:grpSp>
      <p:pic>
        <p:nvPicPr>
          <p:cNvPr id="14" name="Picture 13">
            <a:extLst>
              <a:ext uri="{FF2B5EF4-FFF2-40B4-BE49-F238E27FC236}">
                <a16:creationId xmlns:a16="http://schemas.microsoft.com/office/drawing/2014/main" id="{FC840CD2-545E-40DF-9BEF-8E94F4516AB3}"/>
              </a:ext>
            </a:extLst>
          </p:cNvPr>
          <p:cNvPicPr>
            <a:picLocks noChangeAspect="1"/>
          </p:cNvPicPr>
          <p:nvPr/>
        </p:nvPicPr>
        <p:blipFill>
          <a:blip r:embed="rId5"/>
          <a:stretch>
            <a:fillRect/>
          </a:stretch>
        </p:blipFill>
        <p:spPr>
          <a:xfrm>
            <a:off x="2752512" y="2736277"/>
            <a:ext cx="3638976" cy="3986157"/>
          </a:xfrm>
          <a:prstGeom prst="rect">
            <a:avLst/>
          </a:prstGeom>
        </p:spPr>
      </p:pic>
      <p:sp>
        <p:nvSpPr>
          <p:cNvPr id="8" name="Oval 7"/>
          <p:cNvSpPr/>
          <p:nvPr/>
        </p:nvSpPr>
        <p:spPr>
          <a:xfrm>
            <a:off x="2752511" y="4812963"/>
            <a:ext cx="3426615" cy="492125"/>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ircular Arrow 6"/>
          <p:cNvSpPr/>
          <p:nvPr/>
        </p:nvSpPr>
        <p:spPr>
          <a:xfrm rot="6289199">
            <a:off x="5112708" y="1889848"/>
            <a:ext cx="2633492" cy="4500160"/>
          </a:xfrm>
          <a:prstGeom prst="circularArrow">
            <a:avLst>
              <a:gd name="adj1" fmla="val 12500"/>
              <a:gd name="adj2" fmla="val 1142319"/>
              <a:gd name="adj3" fmla="val 20457681"/>
              <a:gd name="adj4" fmla="val 15363259"/>
              <a:gd name="adj5" fmla="val 1250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86110837"/>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7E6E32-9F67-4315-8C3E-F672EDCAD47D}"/>
              </a:ext>
            </a:extLst>
          </p:cNvPr>
          <p:cNvSpPr>
            <a:spLocks noGrp="1"/>
          </p:cNvSpPr>
          <p:nvPr>
            <p:ph idx="1"/>
          </p:nvPr>
        </p:nvSpPr>
        <p:spPr>
          <a:xfrm>
            <a:off x="466725" y="1435828"/>
            <a:ext cx="8229600" cy="1278797"/>
          </a:xfrm>
        </p:spPr>
        <p:txBody>
          <a:bodyPr/>
          <a:lstStyle/>
          <a:p>
            <a:r>
              <a:rPr lang="en-US" sz="3000" dirty="0"/>
              <a:t>Once you have reviewed and/or used the unit, provide </a:t>
            </a:r>
            <a:r>
              <a:rPr lang="en-US" sz="3000" dirty="0">
                <a:hlinkClick r:id="rId2"/>
              </a:rPr>
              <a:t>feedback</a:t>
            </a:r>
            <a:r>
              <a:rPr lang="en-US" sz="3000" dirty="0"/>
              <a:t>. </a:t>
            </a:r>
          </a:p>
          <a:p>
            <a:endParaRPr lang="en-US" dirty="0"/>
          </a:p>
          <a:p>
            <a:endParaRPr lang="en-US" dirty="0"/>
          </a:p>
        </p:txBody>
      </p:sp>
      <p:sp>
        <p:nvSpPr>
          <p:cNvPr id="3" name="Content Placeholder 2">
            <a:extLst>
              <a:ext uri="{FF2B5EF4-FFF2-40B4-BE49-F238E27FC236}">
                <a16:creationId xmlns:a16="http://schemas.microsoft.com/office/drawing/2014/main" id="{A4933C9D-F149-4A20-A699-2EC9F955CF3D}"/>
              </a:ext>
            </a:extLst>
          </p:cNvPr>
          <p:cNvSpPr>
            <a:spLocks noGrp="1"/>
          </p:cNvSpPr>
          <p:nvPr>
            <p:ph idx="13"/>
          </p:nvPr>
        </p:nvSpPr>
        <p:spPr/>
        <p:txBody>
          <a:bodyPr/>
          <a:lstStyle/>
          <a:p>
            <a:r>
              <a:rPr lang="en-US" dirty="0"/>
              <a:t>Provide Feedback </a:t>
            </a:r>
          </a:p>
        </p:txBody>
      </p:sp>
      <p:sp>
        <p:nvSpPr>
          <p:cNvPr id="4" name="Slide Number Placeholder 3">
            <a:extLst>
              <a:ext uri="{FF2B5EF4-FFF2-40B4-BE49-F238E27FC236}">
                <a16:creationId xmlns:a16="http://schemas.microsoft.com/office/drawing/2014/main" id="{4AD45C97-84EE-4D37-A6B4-048AA77DC2C1}"/>
              </a:ext>
            </a:extLst>
          </p:cNvPr>
          <p:cNvSpPr>
            <a:spLocks noGrp="1"/>
          </p:cNvSpPr>
          <p:nvPr>
            <p:ph type="sldNum" sz="quarter" idx="19"/>
          </p:nvPr>
        </p:nvSpPr>
        <p:spPr/>
        <p:txBody>
          <a:bodyPr/>
          <a:lstStyle/>
          <a:p>
            <a:fld id="{271A7131-30B2-4D02-83DA-1E78F2A09612}" type="slidenum">
              <a:rPr lang="en-US" altLang="en-US" smtClean="0"/>
              <a:pPr/>
              <a:t>44</a:t>
            </a:fld>
            <a:endParaRPr lang="en-US" altLang="en-US" dirty="0"/>
          </a:p>
        </p:txBody>
      </p:sp>
      <p:pic>
        <p:nvPicPr>
          <p:cNvPr id="6" name="Picture 5" descr="Screen Shot 2017-06-20 at 4.06.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375" y="2673721"/>
            <a:ext cx="6969125" cy="39486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Oval 7"/>
          <p:cNvSpPr/>
          <p:nvPr/>
        </p:nvSpPr>
        <p:spPr>
          <a:xfrm>
            <a:off x="4476750" y="5302250"/>
            <a:ext cx="1968500" cy="492125"/>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ircular Arrow 6"/>
          <p:cNvSpPr/>
          <p:nvPr/>
        </p:nvSpPr>
        <p:spPr>
          <a:xfrm rot="6289199">
            <a:off x="5114117" y="2453798"/>
            <a:ext cx="2633492" cy="4500160"/>
          </a:xfrm>
          <a:prstGeom prst="circularArrow">
            <a:avLst>
              <a:gd name="adj1" fmla="val 12500"/>
              <a:gd name="adj2" fmla="val 1142319"/>
              <a:gd name="adj3" fmla="val 20457681"/>
              <a:gd name="adj4" fmla="val 15363259"/>
              <a:gd name="adj5" fmla="val 1250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77447185"/>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Reflection and </a:t>
            </a:r>
            <a:br>
              <a:rPr lang="en-US" b="1" dirty="0"/>
            </a:br>
            <a:r>
              <a:rPr lang="en-US" b="1" dirty="0"/>
              <a:t>Plan of Action</a:t>
            </a:r>
          </a:p>
        </p:txBody>
      </p:sp>
    </p:spTree>
    <p:extLst>
      <p:ext uri="{BB962C8B-B14F-4D97-AF65-F5344CB8AC3E}">
        <p14:creationId xmlns:p14="http://schemas.microsoft.com/office/powerpoint/2010/main" val="1339444422"/>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3"/>
          </p:nvPr>
        </p:nvSpPr>
        <p:spPr>
          <a:xfrm>
            <a:off x="2609850" y="257405"/>
            <a:ext cx="6324600" cy="584775"/>
          </a:xfrm>
        </p:spPr>
        <p:txBody>
          <a:bodyPr/>
          <a:lstStyle/>
          <a:p>
            <a:r>
              <a:rPr lang="en-US" dirty="0"/>
              <a:t>3-2-1 Strategy </a:t>
            </a:r>
          </a:p>
        </p:txBody>
      </p:sp>
      <p:sp>
        <p:nvSpPr>
          <p:cNvPr id="2" name="Slide Number Placeholder 1"/>
          <p:cNvSpPr>
            <a:spLocks noGrp="1"/>
          </p:cNvSpPr>
          <p:nvPr>
            <p:ph type="sldNum" sz="quarter" idx="19"/>
          </p:nvPr>
        </p:nvSpPr>
        <p:spPr/>
        <p:txBody>
          <a:bodyPr/>
          <a:lstStyle/>
          <a:p>
            <a:fld id="{271A7131-30B2-4D02-83DA-1E78F2A09612}" type="slidenum">
              <a:rPr lang="en-US" altLang="en-US" smtClean="0"/>
              <a:pPr/>
              <a:t>46</a:t>
            </a:fld>
            <a:endParaRPr lang="en-US" altLang="en-US" dirty="0"/>
          </a:p>
        </p:txBody>
      </p:sp>
      <p:pic>
        <p:nvPicPr>
          <p:cNvPr id="12" name="Content Placeholder 11" descr="A screenshot of a video game&#10;&#10;Description generated with high confidence"/>
          <p:cNvPicPr>
            <a:picLocks noGrp="1" noChangeAspect="1"/>
          </p:cNvPicPr>
          <p:nvPr>
            <p:ph idx="1"/>
          </p:nvPr>
        </p:nvPicPr>
        <p:blipFill>
          <a:blip r:embed="rId3"/>
          <a:stretch>
            <a:fillRect/>
          </a:stretch>
        </p:blipFill>
        <p:spPr>
          <a:xfrm>
            <a:off x="414373" y="1424468"/>
            <a:ext cx="2741577" cy="4724400"/>
          </a:xfrm>
        </p:spPr>
      </p:pic>
      <p:sp>
        <p:nvSpPr>
          <p:cNvPr id="14" name="Text Placeholder 3"/>
          <p:cNvSpPr txBox="1">
            <a:spLocks/>
          </p:cNvSpPr>
          <p:nvPr/>
        </p:nvSpPr>
        <p:spPr>
          <a:xfrm>
            <a:off x="3349256" y="1523686"/>
            <a:ext cx="5337544" cy="45259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3200" b="0" i="0" u="none" strike="noStrike" cap="none">
                <a:solidFill>
                  <a:srgbClr val="223264"/>
                </a:solidFill>
                <a:latin typeface="Arial" pitchFamily="34" charset="0"/>
                <a:ea typeface="Arial"/>
                <a:cs typeface="Arial" pitchFamily="34" charset="0"/>
                <a:sym typeface="Arial"/>
              </a:defRPr>
            </a:lvl1pPr>
            <a:lvl2pPr marL="457200" marR="0" lvl="1" indent="-457200" algn="l" rtl="0">
              <a:lnSpc>
                <a:spcPct val="100000"/>
              </a:lnSpc>
              <a:spcBef>
                <a:spcPts val="0"/>
              </a:spcBef>
              <a:spcAft>
                <a:spcPts val="0"/>
              </a:spcAft>
              <a:buFont typeface="Arial" charset="0"/>
              <a:buChar char="•"/>
              <a:defRPr sz="3200" b="0" i="0" u="none" strike="noStrike" cap="none">
                <a:solidFill>
                  <a:srgbClr val="223264"/>
                </a:solidFill>
                <a:latin typeface="Arial" pitchFamily="34" charset="0"/>
                <a:ea typeface="Arial"/>
                <a:cs typeface="Arial" pitchFamily="34" charset="0"/>
                <a:sym typeface="Arial"/>
              </a:defRPr>
            </a:lvl2pPr>
            <a:lvl3pPr marL="457200" marR="0" lvl="2" indent="-457200" algn="l" rtl="0">
              <a:lnSpc>
                <a:spcPct val="100000"/>
              </a:lnSpc>
              <a:spcBef>
                <a:spcPts val="0"/>
              </a:spcBef>
              <a:spcAft>
                <a:spcPts val="0"/>
              </a:spcAft>
              <a:buFont typeface="Arial" charset="0"/>
              <a:buChar char="•"/>
              <a:defRPr sz="3200" b="0" i="0" u="none" strike="noStrike" cap="none">
                <a:solidFill>
                  <a:srgbClr val="223264"/>
                </a:solidFill>
                <a:latin typeface="Arial" pitchFamily="34" charset="0"/>
                <a:ea typeface="Arial"/>
                <a:cs typeface="Arial" pitchFamily="34" charset="0"/>
                <a:sym typeface="Arial"/>
              </a:defRPr>
            </a:lvl3pPr>
            <a:lvl4pPr marL="457200" marR="0" lvl="3" indent="-457200" algn="l" rtl="0">
              <a:lnSpc>
                <a:spcPct val="100000"/>
              </a:lnSpc>
              <a:spcBef>
                <a:spcPts val="0"/>
              </a:spcBef>
              <a:spcAft>
                <a:spcPts val="0"/>
              </a:spcAft>
              <a:buFont typeface="Arial" charset="0"/>
              <a:buChar char="•"/>
              <a:defRPr sz="3200" b="0" i="0" u="none" strike="noStrike" cap="none">
                <a:solidFill>
                  <a:srgbClr val="223264"/>
                </a:solidFill>
                <a:latin typeface="Arial" pitchFamily="34" charset="0"/>
                <a:ea typeface="Arial"/>
                <a:cs typeface="Arial" pitchFamily="34" charset="0"/>
                <a:sym typeface="Arial"/>
              </a:defRPr>
            </a:lvl4pPr>
            <a:lvl5pPr marL="457200" marR="0" lvl="4" indent="-457200" algn="l" rtl="0">
              <a:lnSpc>
                <a:spcPct val="100000"/>
              </a:lnSpc>
              <a:spcBef>
                <a:spcPts val="0"/>
              </a:spcBef>
              <a:spcAft>
                <a:spcPts val="0"/>
              </a:spcAft>
              <a:buFont typeface="Arial" charset="0"/>
              <a:buChar char="•"/>
              <a:defRPr sz="3200" b="0" i="0" u="none" strike="noStrike" cap="none">
                <a:solidFill>
                  <a:srgbClr val="223264"/>
                </a:solidFill>
                <a:latin typeface="Arial" pitchFamily="34" charset="0"/>
                <a:ea typeface="Arial"/>
                <a:cs typeface="Arial" pitchFamily="34" charset="0"/>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457200"/>
            <a:r>
              <a:rPr lang="en-US" sz="3000" dirty="0"/>
              <a:t>Jot down: </a:t>
            </a:r>
          </a:p>
          <a:p>
            <a:pPr marL="914400" indent="-457200">
              <a:buFont typeface="Arial" panose="020B0604020202020204" pitchFamily="34" charset="0"/>
              <a:buChar char="•"/>
            </a:pPr>
            <a:r>
              <a:rPr lang="en-US" sz="3000" dirty="0"/>
              <a:t>3 things you learned today,</a:t>
            </a:r>
          </a:p>
          <a:p>
            <a:pPr marL="914400" indent="-457200">
              <a:buFont typeface="Arial" panose="020B0604020202020204" pitchFamily="34" charset="0"/>
              <a:buChar char="•"/>
            </a:pPr>
            <a:r>
              <a:rPr lang="en-US" sz="3000" dirty="0"/>
              <a:t>2 components of exemplar quality you will look for when selecting units, and</a:t>
            </a:r>
          </a:p>
          <a:p>
            <a:pPr marL="914400" indent="-457200">
              <a:buFont typeface="Arial" panose="020B0604020202020204" pitchFamily="34" charset="0"/>
              <a:buChar char="•"/>
            </a:pPr>
            <a:r>
              <a:rPr lang="en-US" sz="3000" dirty="0"/>
              <a:t>1 idea we discussed that you want to know more about.</a:t>
            </a:r>
          </a:p>
        </p:txBody>
      </p:sp>
    </p:spTree>
    <p:extLst>
      <p:ext uri="{BB962C8B-B14F-4D97-AF65-F5344CB8AC3E}">
        <p14:creationId xmlns:p14="http://schemas.microsoft.com/office/powerpoint/2010/main" val="2740229993"/>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Resources</a:t>
            </a:r>
          </a:p>
        </p:txBody>
      </p:sp>
    </p:spTree>
    <p:extLst>
      <p:ext uri="{BB962C8B-B14F-4D97-AF65-F5344CB8AC3E}">
        <p14:creationId xmlns:p14="http://schemas.microsoft.com/office/powerpoint/2010/main" val="301827985"/>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31508A-22C3-4665-9CAF-1B774B9215A9}"/>
              </a:ext>
            </a:extLst>
          </p:cNvPr>
          <p:cNvSpPr>
            <a:spLocks noGrp="1"/>
          </p:cNvSpPr>
          <p:nvPr>
            <p:ph idx="13"/>
          </p:nvPr>
        </p:nvSpPr>
        <p:spPr/>
        <p:txBody>
          <a:bodyPr/>
          <a:lstStyle/>
          <a:p>
            <a:r>
              <a:rPr lang="en-US" dirty="0"/>
              <a:t>Exemplar Resources</a:t>
            </a:r>
          </a:p>
        </p:txBody>
      </p:sp>
      <p:sp>
        <p:nvSpPr>
          <p:cNvPr id="4" name="Slide Number Placeholder 3">
            <a:extLst>
              <a:ext uri="{FF2B5EF4-FFF2-40B4-BE49-F238E27FC236}">
                <a16:creationId xmlns:a16="http://schemas.microsoft.com/office/drawing/2014/main" id="{B2DFDBCF-95AA-41C9-9863-141A8DB6173B}"/>
              </a:ext>
            </a:extLst>
          </p:cNvPr>
          <p:cNvSpPr>
            <a:spLocks noGrp="1"/>
          </p:cNvSpPr>
          <p:nvPr>
            <p:ph type="sldNum" sz="quarter" idx="19"/>
          </p:nvPr>
        </p:nvSpPr>
        <p:spPr/>
        <p:txBody>
          <a:bodyPr/>
          <a:lstStyle/>
          <a:p>
            <a:fld id="{271A7131-30B2-4D02-83DA-1E78F2A09612}" type="slidenum">
              <a:rPr lang="en-US" altLang="en-US" smtClean="0"/>
              <a:pPr/>
              <a:t>48</a:t>
            </a:fld>
            <a:endParaRPr lang="en-US" altLang="en-US" dirty="0"/>
          </a:p>
        </p:txBody>
      </p:sp>
      <p:pic>
        <p:nvPicPr>
          <p:cNvPr id="5" name="Picture 4">
            <a:extLst>
              <a:ext uri="{FF2B5EF4-FFF2-40B4-BE49-F238E27FC236}">
                <a16:creationId xmlns:a16="http://schemas.microsoft.com/office/drawing/2014/main" id="{FCB62DF2-0FF4-49C7-99DE-4683DE3B0DC7}"/>
              </a:ext>
            </a:extLst>
          </p:cNvPr>
          <p:cNvPicPr>
            <a:picLocks noChangeAspect="1"/>
          </p:cNvPicPr>
          <p:nvPr/>
        </p:nvPicPr>
        <p:blipFill>
          <a:blip r:embed="rId2"/>
          <a:stretch>
            <a:fillRect/>
          </a:stretch>
        </p:blipFill>
        <p:spPr>
          <a:xfrm>
            <a:off x="480936" y="1691009"/>
            <a:ext cx="8205864" cy="40293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Oval 5">
            <a:extLst>
              <a:ext uri="{FF2B5EF4-FFF2-40B4-BE49-F238E27FC236}">
                <a16:creationId xmlns:a16="http://schemas.microsoft.com/office/drawing/2014/main" id="{0CBFAF11-8577-4FB2-AE6F-77EF1BDA868A}"/>
              </a:ext>
            </a:extLst>
          </p:cNvPr>
          <p:cNvSpPr/>
          <p:nvPr/>
        </p:nvSpPr>
        <p:spPr>
          <a:xfrm>
            <a:off x="5104071" y="5360470"/>
            <a:ext cx="1968500" cy="492125"/>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ircular Arrow 6">
            <a:extLst>
              <a:ext uri="{FF2B5EF4-FFF2-40B4-BE49-F238E27FC236}">
                <a16:creationId xmlns:a16="http://schemas.microsoft.com/office/drawing/2014/main" id="{CE1F32FC-F217-4C1F-A42A-53D77C497B04}"/>
              </a:ext>
            </a:extLst>
          </p:cNvPr>
          <p:cNvSpPr/>
          <p:nvPr/>
        </p:nvSpPr>
        <p:spPr>
          <a:xfrm rot="5706943">
            <a:off x="6365705" y="3323096"/>
            <a:ext cx="1701614" cy="3317439"/>
          </a:xfrm>
          <a:prstGeom prst="circularArrow">
            <a:avLst>
              <a:gd name="adj1" fmla="val 12500"/>
              <a:gd name="adj2" fmla="val 1142319"/>
              <a:gd name="adj3" fmla="val 20457681"/>
              <a:gd name="adj4" fmla="val 15363259"/>
              <a:gd name="adj5" fmla="val 1250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06305549"/>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607CEA-4313-481E-8FCA-285E2CF33956}"/>
              </a:ext>
            </a:extLst>
          </p:cNvPr>
          <p:cNvPicPr>
            <a:picLocks noChangeAspect="1"/>
          </p:cNvPicPr>
          <p:nvPr/>
        </p:nvPicPr>
        <p:blipFill>
          <a:blip r:embed="rId2"/>
          <a:stretch>
            <a:fillRect/>
          </a:stretch>
        </p:blipFill>
        <p:spPr>
          <a:xfrm>
            <a:off x="739753" y="1877471"/>
            <a:ext cx="7791102" cy="38571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a:extLst>
              <a:ext uri="{FF2B5EF4-FFF2-40B4-BE49-F238E27FC236}">
                <a16:creationId xmlns:a16="http://schemas.microsoft.com/office/drawing/2014/main" id="{9831508A-22C3-4665-9CAF-1B774B9215A9}"/>
              </a:ext>
            </a:extLst>
          </p:cNvPr>
          <p:cNvSpPr>
            <a:spLocks noGrp="1"/>
          </p:cNvSpPr>
          <p:nvPr>
            <p:ph idx="13"/>
          </p:nvPr>
        </p:nvSpPr>
        <p:spPr/>
        <p:txBody>
          <a:bodyPr/>
          <a:lstStyle/>
          <a:p>
            <a:r>
              <a:rPr lang="en-US" dirty="0"/>
              <a:t>Exemplar Resources</a:t>
            </a:r>
          </a:p>
        </p:txBody>
      </p:sp>
      <p:sp>
        <p:nvSpPr>
          <p:cNvPr id="4" name="Slide Number Placeholder 3">
            <a:extLst>
              <a:ext uri="{FF2B5EF4-FFF2-40B4-BE49-F238E27FC236}">
                <a16:creationId xmlns:a16="http://schemas.microsoft.com/office/drawing/2014/main" id="{B2DFDBCF-95AA-41C9-9863-141A8DB6173B}"/>
              </a:ext>
            </a:extLst>
          </p:cNvPr>
          <p:cNvSpPr>
            <a:spLocks noGrp="1"/>
          </p:cNvSpPr>
          <p:nvPr>
            <p:ph type="sldNum" sz="quarter" idx="19"/>
          </p:nvPr>
        </p:nvSpPr>
        <p:spPr/>
        <p:txBody>
          <a:bodyPr/>
          <a:lstStyle/>
          <a:p>
            <a:fld id="{271A7131-30B2-4D02-83DA-1E78F2A09612}" type="slidenum">
              <a:rPr lang="en-US" altLang="en-US" smtClean="0"/>
              <a:pPr/>
              <a:t>49</a:t>
            </a:fld>
            <a:endParaRPr lang="en-US" altLang="en-US" dirty="0"/>
          </a:p>
        </p:txBody>
      </p:sp>
      <p:sp>
        <p:nvSpPr>
          <p:cNvPr id="6" name="Oval 5">
            <a:extLst>
              <a:ext uri="{FF2B5EF4-FFF2-40B4-BE49-F238E27FC236}">
                <a16:creationId xmlns:a16="http://schemas.microsoft.com/office/drawing/2014/main" id="{0CBFAF11-8577-4FB2-AE6F-77EF1BDA868A}"/>
              </a:ext>
            </a:extLst>
          </p:cNvPr>
          <p:cNvSpPr/>
          <p:nvPr/>
        </p:nvSpPr>
        <p:spPr>
          <a:xfrm>
            <a:off x="739752" y="4720856"/>
            <a:ext cx="3215560" cy="1013723"/>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ircular Arrow 6">
            <a:extLst>
              <a:ext uri="{FF2B5EF4-FFF2-40B4-BE49-F238E27FC236}">
                <a16:creationId xmlns:a16="http://schemas.microsoft.com/office/drawing/2014/main" id="{CE1F32FC-F217-4C1F-A42A-53D77C497B04}"/>
              </a:ext>
            </a:extLst>
          </p:cNvPr>
          <p:cNvSpPr/>
          <p:nvPr/>
        </p:nvSpPr>
        <p:spPr>
          <a:xfrm rot="5706943">
            <a:off x="3335427" y="3080537"/>
            <a:ext cx="1701614" cy="3317439"/>
          </a:xfrm>
          <a:prstGeom prst="circularArrow">
            <a:avLst>
              <a:gd name="adj1" fmla="val 12500"/>
              <a:gd name="adj2" fmla="val 1142319"/>
              <a:gd name="adj3" fmla="val 20457681"/>
              <a:gd name="adj4" fmla="val 15363259"/>
              <a:gd name="adj5" fmla="val 1250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81807247"/>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idx="1"/>
          </p:nvPr>
        </p:nvSpPr>
        <p:spPr>
          <a:prstGeom prst="rect">
            <a:avLst/>
          </a:prstGeom>
        </p:spPr>
        <p:txBody>
          <a:bodyPr lIns="91425" tIns="91425" rIns="91425" bIns="91425" anchor="t" anchorCtr="0">
            <a:noAutofit/>
          </a:bodyPr>
          <a:lstStyle/>
          <a:p>
            <a:pPr marL="203200" indent="0">
              <a:spcBef>
                <a:spcPts val="0"/>
              </a:spcBef>
              <a:buNone/>
            </a:pPr>
            <a:r>
              <a:rPr lang="en-US" sz="3000" dirty="0"/>
              <a:t>During this training, participants will </a:t>
            </a:r>
          </a:p>
          <a:p>
            <a:pPr marL="203200" indent="0">
              <a:spcBef>
                <a:spcPts val="0"/>
              </a:spcBef>
              <a:buNone/>
            </a:pPr>
            <a:endParaRPr lang="en-US" sz="3000" dirty="0"/>
          </a:p>
          <a:p>
            <a:pPr marL="660400" indent="-457200">
              <a:buFont typeface="Arial" charset="0"/>
              <a:buChar char="•"/>
            </a:pPr>
            <a:r>
              <a:rPr lang="en-US" sz="3000" dirty="0"/>
              <a:t>identify and discuss the major elements and qualities of an exemplar unit. </a:t>
            </a:r>
          </a:p>
          <a:p>
            <a:pPr marL="660400" indent="-457200">
              <a:buFont typeface="Arial" charset="0"/>
              <a:buChar char="•"/>
            </a:pPr>
            <a:r>
              <a:rPr lang="en-US" sz="3000" dirty="0"/>
              <a:t>develop an understanding of effective content-specific instructional practices in exemplar units.</a:t>
            </a:r>
          </a:p>
          <a:p>
            <a:pPr marL="660400" indent="-457200">
              <a:spcBef>
                <a:spcPts val="0"/>
              </a:spcBef>
              <a:buFont typeface="Arial" charset="0"/>
              <a:buChar char="•"/>
            </a:pPr>
            <a:r>
              <a:rPr lang="en-US" sz="3000" dirty="0"/>
              <a:t>discuss how to make informed instructional decisions concerning instructional units. </a:t>
            </a:r>
          </a:p>
          <a:p>
            <a:pPr marL="633413" indent="-430213">
              <a:spcBef>
                <a:spcPts val="0"/>
              </a:spcBef>
            </a:pPr>
            <a:endParaRPr lang="en-US" sz="2800" dirty="0"/>
          </a:p>
          <a:p>
            <a:pPr marL="633413" indent="-430213">
              <a:spcBef>
                <a:spcPts val="0"/>
              </a:spcBef>
            </a:pPr>
            <a:endParaRPr lang="en-US" sz="2800" dirty="0"/>
          </a:p>
          <a:p>
            <a:pPr>
              <a:lnSpc>
                <a:spcPct val="150000"/>
              </a:lnSpc>
              <a:spcBef>
                <a:spcPts val="0"/>
              </a:spcBef>
            </a:pPr>
            <a:endParaRPr lang="en-US" sz="2800" dirty="0"/>
          </a:p>
          <a:p>
            <a:pPr>
              <a:spcBef>
                <a:spcPts val="0"/>
              </a:spcBef>
            </a:pPr>
            <a:endParaRPr dirty="0"/>
          </a:p>
        </p:txBody>
      </p:sp>
      <p:sp>
        <p:nvSpPr>
          <p:cNvPr id="56" name="Shape 56"/>
          <p:cNvSpPr txBox="1">
            <a:spLocks noGrp="1"/>
          </p:cNvSpPr>
          <p:nvPr>
            <p:ph idx="13"/>
          </p:nvPr>
        </p:nvSpPr>
        <p:spPr>
          <a:prstGeom prst="rect">
            <a:avLst/>
          </a:prstGeom>
        </p:spPr>
        <p:txBody>
          <a:bodyPr lIns="91425" tIns="91425" rIns="91425" bIns="91425" anchor="t" anchorCtr="0">
            <a:noAutofit/>
          </a:bodyPr>
          <a:lstStyle/>
          <a:p>
            <a:pPr lvl="0">
              <a:spcBef>
                <a:spcPts val="0"/>
              </a:spcBef>
              <a:buNone/>
            </a:pPr>
            <a:r>
              <a:rPr lang="en-US" dirty="0"/>
              <a:t>Session Goals</a:t>
            </a:r>
          </a:p>
        </p:txBody>
      </p:sp>
      <p:sp>
        <p:nvSpPr>
          <p:cNvPr id="2" name="Slide Number Placeholder 1"/>
          <p:cNvSpPr>
            <a:spLocks noGrp="1"/>
          </p:cNvSpPr>
          <p:nvPr>
            <p:ph type="sldNum" sz="quarter" idx="19"/>
          </p:nvPr>
        </p:nvSpPr>
        <p:spPr/>
        <p:txBody>
          <a:bodyPr/>
          <a:lstStyle/>
          <a:p>
            <a:pPr marL="0" marR="0" lvl="0" indent="0" algn="r" rtl="0">
              <a:lnSpc>
                <a:spcPct val="100000"/>
              </a:lnSpc>
              <a:spcBef>
                <a:spcPts val="0"/>
              </a:spcBef>
              <a:spcAft>
                <a:spcPts val="0"/>
              </a:spcAft>
              <a:buClr>
                <a:srgbClr val="223264"/>
              </a:buClr>
              <a:buSzPct val="25000"/>
              <a:buFont typeface="Arial"/>
              <a:buNone/>
            </a:pPr>
            <a:fld id="{00000000-1234-1234-1234-123412341234}" type="slidenum">
              <a:rPr lang="en-US" sz="1200" b="1" i="0" u="none" strike="noStrike" cap="none" smtClean="0">
                <a:solidFill>
                  <a:srgbClr val="223264"/>
                </a:solidFill>
                <a:latin typeface="Arial"/>
                <a:ea typeface="Arial"/>
                <a:cs typeface="Arial"/>
                <a:sym typeface="Arial"/>
              </a:rPr>
              <a:t>5</a:t>
            </a:fld>
            <a:endParaRPr lang="en-US" sz="1200" b="1" i="0" u="none" strike="noStrike" cap="none" dirty="0">
              <a:solidFill>
                <a:srgbClr val="223264"/>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7"/>
          </p:nvPr>
        </p:nvSpPr>
        <p:spPr/>
        <p:txBody>
          <a:bodyPr/>
          <a:lstStyle/>
          <a:p>
            <a:fld id="{0EDFBDC9-7ABF-43B9-A56D-B2D4325E9188}" type="slidenum">
              <a:rPr lang="en-US" altLang="en-US" smtClean="0"/>
              <a:pPr/>
              <a:t>50</a:t>
            </a:fld>
            <a:endParaRPr lang="en-US" altLang="en-US" dirty="0"/>
          </a:p>
        </p:txBody>
      </p:sp>
      <p:pic>
        <p:nvPicPr>
          <p:cNvPr id="3" name="Picture 2"/>
          <p:cNvPicPr>
            <a:picLocks noChangeAspect="1"/>
          </p:cNvPicPr>
          <p:nvPr/>
        </p:nvPicPr>
        <p:blipFill rotWithShape="1">
          <a:blip r:embed="rId3"/>
          <a:srcRect l="13363" t="14191" r="14285" b="10195"/>
          <a:stretch/>
        </p:blipFill>
        <p:spPr>
          <a:xfrm>
            <a:off x="420660" y="1452083"/>
            <a:ext cx="8551889" cy="5024916"/>
          </a:xfrm>
          <a:prstGeom prst="rect">
            <a:avLst/>
          </a:prstGeom>
        </p:spPr>
      </p:pic>
      <p:sp>
        <p:nvSpPr>
          <p:cNvPr id="17" name="Content Placeholder 2"/>
          <p:cNvSpPr>
            <a:spLocks noGrp="1"/>
          </p:cNvSpPr>
          <p:nvPr>
            <p:ph idx="13"/>
          </p:nvPr>
        </p:nvSpPr>
        <p:spPr>
          <a:xfrm>
            <a:off x="2667000" y="228600"/>
            <a:ext cx="6019800" cy="697139"/>
          </a:xfrm>
        </p:spPr>
        <p:txBody>
          <a:bodyPr/>
          <a:lstStyle/>
          <a:p>
            <a:pPr marL="0" indent="0">
              <a:buNone/>
            </a:pPr>
            <a:r>
              <a:rPr lang="en-US" sz="3200" b="1" dirty="0" err="1"/>
              <a:t>EQuIP</a:t>
            </a:r>
            <a:r>
              <a:rPr lang="en-US" sz="3200" b="1" dirty="0"/>
              <a:t> Rubric</a:t>
            </a:r>
          </a:p>
        </p:txBody>
      </p:sp>
    </p:spTree>
    <p:extLst>
      <p:ext uri="{BB962C8B-B14F-4D97-AF65-F5344CB8AC3E}">
        <p14:creationId xmlns:p14="http://schemas.microsoft.com/office/powerpoint/2010/main" val="2728197581"/>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a:extLst>
              <a:ext uri="{FF2B5EF4-FFF2-40B4-BE49-F238E27FC236}">
                <a16:creationId xmlns:a16="http://schemas.microsoft.com/office/drawing/2014/main" id="{85E34862-844B-4118-BC9A-EB94746FBD18}"/>
              </a:ext>
            </a:extLst>
          </p:cNvPr>
          <p:cNvSpPr>
            <a:spLocks noGrp="1"/>
          </p:cNvSpPr>
          <p:nvPr>
            <p:ph idx="13"/>
          </p:nvPr>
        </p:nvSpPr>
        <p:spPr bwMode="auto">
          <a:xfrm>
            <a:off x="2590800" y="55563"/>
            <a:ext cx="6096000" cy="1066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Resources &amp; Publications for </a:t>
            </a:r>
            <a:r>
              <a:rPr lang="en-US" altLang="en-US" dirty="0">
                <a:solidFill>
                  <a:srgbClr val="C00000"/>
                </a:solidFill>
              </a:rPr>
              <a:t>Math Teachers</a:t>
            </a:r>
          </a:p>
        </p:txBody>
      </p:sp>
      <p:sp>
        <p:nvSpPr>
          <p:cNvPr id="14339" name="TextBox 15">
            <a:extLst>
              <a:ext uri="{FF2B5EF4-FFF2-40B4-BE49-F238E27FC236}">
                <a16:creationId xmlns:a16="http://schemas.microsoft.com/office/drawing/2014/main" id="{300A89AD-E58E-4487-B38B-FE38E68B38C6}"/>
              </a:ext>
            </a:extLst>
          </p:cNvPr>
          <p:cNvSpPr txBox="1">
            <a:spLocks noChangeArrowheads="1"/>
          </p:cNvSpPr>
          <p:nvPr/>
        </p:nvSpPr>
        <p:spPr bwMode="auto">
          <a:xfrm>
            <a:off x="2741613" y="3532188"/>
            <a:ext cx="36957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1" u="none" strike="noStrike" kern="1200" cap="none" spc="0" normalizeH="0" baseline="0" noProof="0">
                <a:ln>
                  <a:noFill/>
                </a:ln>
                <a:solidFill>
                  <a:srgbClr val="002060"/>
                </a:solidFill>
                <a:effectLst/>
                <a:uLnTx/>
                <a:uFillTx/>
                <a:latin typeface="Arial" panose="020B0604020202020204" pitchFamily="34" charset="0"/>
                <a:ea typeface="MS PGothic" panose="020B0600070205080204" pitchFamily="34" charset="-128"/>
                <a:cs typeface="Arial" panose="020B0604020202020204" pitchFamily="34" charset="0"/>
              </a:rPr>
              <a:t>Instructional Scaffolding Document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a:ln>
                  <a:noFill/>
                </a:ln>
                <a:solidFill>
                  <a:srgbClr val="002060"/>
                </a:solidFill>
                <a:effectLst/>
                <a:uLnTx/>
                <a:uFillTx/>
                <a:latin typeface="Arial" panose="020B0604020202020204" pitchFamily="34" charset="0"/>
                <a:ea typeface="MS PGothic" panose="020B0600070205080204" pitchFamily="34" charset="-128"/>
                <a:cs typeface="Arial" panose="020B0604020202020204" pitchFamily="34" charset="0"/>
              </a:rPr>
              <a:t>PK-Algebra II</a:t>
            </a:r>
          </a:p>
        </p:txBody>
      </p:sp>
      <p:pic>
        <p:nvPicPr>
          <p:cNvPr id="22" name="Picture 21">
            <a:hlinkClick r:id="rId3"/>
            <a:extLst>
              <a:ext uri="{FF2B5EF4-FFF2-40B4-BE49-F238E27FC236}">
                <a16:creationId xmlns:a16="http://schemas.microsoft.com/office/drawing/2014/main" id="{DD34A991-1B0B-4B98-9E6D-786EEE3E8593}"/>
              </a:ext>
            </a:extLst>
          </p:cNvPr>
          <p:cNvPicPr>
            <a:picLocks noChangeAspect="1"/>
          </p:cNvPicPr>
          <p:nvPr/>
        </p:nvPicPr>
        <p:blipFill>
          <a:blip r:embed="rId4"/>
          <a:srcRect/>
          <a:stretch>
            <a:fillRect/>
          </a:stretch>
        </p:blipFill>
        <p:spPr bwMode="auto">
          <a:xfrm>
            <a:off x="211138" y="1435100"/>
            <a:ext cx="2439987" cy="3416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14341" name="TextBox 22">
            <a:extLst>
              <a:ext uri="{FF2B5EF4-FFF2-40B4-BE49-F238E27FC236}">
                <a16:creationId xmlns:a16="http://schemas.microsoft.com/office/drawing/2014/main" id="{AEB0AD88-2682-4D4F-972E-A5FECB5F85AB}"/>
              </a:ext>
            </a:extLst>
          </p:cNvPr>
          <p:cNvSpPr txBox="1">
            <a:spLocks noChangeArrowheads="1"/>
          </p:cNvSpPr>
          <p:nvPr/>
        </p:nvSpPr>
        <p:spPr bwMode="auto">
          <a:xfrm>
            <a:off x="-201613" y="5130800"/>
            <a:ext cx="3048001"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1"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Multi-Tiered System of Supports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PK-12</a:t>
            </a:r>
          </a:p>
        </p:txBody>
      </p:sp>
      <p:pic>
        <p:nvPicPr>
          <p:cNvPr id="3" name="Picture 2">
            <a:hlinkClick r:id="rId5"/>
            <a:extLst>
              <a:ext uri="{FF2B5EF4-FFF2-40B4-BE49-F238E27FC236}">
                <a16:creationId xmlns:a16="http://schemas.microsoft.com/office/drawing/2014/main" id="{D04C497E-12F3-49A4-AC7A-5406416098DA}"/>
              </a:ext>
            </a:extLst>
          </p:cNvPr>
          <p:cNvPicPr>
            <a:picLocks noChangeAspect="1"/>
          </p:cNvPicPr>
          <p:nvPr/>
        </p:nvPicPr>
        <p:blipFill>
          <a:blip r:embed="rId6"/>
          <a:stretch>
            <a:fillRect/>
          </a:stretch>
        </p:blipFill>
        <p:spPr>
          <a:xfrm>
            <a:off x="3043238" y="4171950"/>
            <a:ext cx="31369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Footer Placeholder 5">
            <a:extLst>
              <a:ext uri="{FF2B5EF4-FFF2-40B4-BE49-F238E27FC236}">
                <a16:creationId xmlns:a16="http://schemas.microsoft.com/office/drawing/2014/main" id="{0D932321-36EA-43E8-B75B-ED8657AEA917}"/>
              </a:ext>
            </a:extLst>
          </p:cNvPr>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23264"/>
                </a:solidFill>
                <a:effectLst/>
                <a:uLnTx/>
                <a:uFillTx/>
                <a:latin typeface="Calibri"/>
                <a:ea typeface="+mn-ea"/>
                <a:cs typeface="Arial" pitchFamily="34" charset="0"/>
              </a:rPr>
              <a:t>©MDE - Office of Professional Development</a:t>
            </a:r>
          </a:p>
        </p:txBody>
      </p:sp>
      <p:pic>
        <p:nvPicPr>
          <p:cNvPr id="5" name="Picture 4">
            <a:hlinkClick r:id="rId7"/>
            <a:extLst>
              <a:ext uri="{FF2B5EF4-FFF2-40B4-BE49-F238E27FC236}">
                <a16:creationId xmlns:a16="http://schemas.microsoft.com/office/drawing/2014/main" id="{3DCBF144-121A-427E-9B7A-879AFCCA91EF}"/>
              </a:ext>
            </a:extLst>
          </p:cNvPr>
          <p:cNvPicPr>
            <a:picLocks noChangeAspect="1"/>
          </p:cNvPicPr>
          <p:nvPr/>
        </p:nvPicPr>
        <p:blipFill>
          <a:blip r:embed="rId8"/>
          <a:stretch>
            <a:fillRect/>
          </a:stretch>
        </p:blipFill>
        <p:spPr>
          <a:xfrm>
            <a:off x="6515100" y="1435100"/>
            <a:ext cx="2400300" cy="3416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hlinkClick r:id="rId9"/>
            <a:extLst>
              <a:ext uri="{FF2B5EF4-FFF2-40B4-BE49-F238E27FC236}">
                <a16:creationId xmlns:a16="http://schemas.microsoft.com/office/drawing/2014/main" id="{5C4377C3-7CC8-4DF0-9C50-B0F075F2A57E}"/>
              </a:ext>
            </a:extLst>
          </p:cNvPr>
          <p:cNvPicPr>
            <a:picLocks noChangeAspect="1"/>
          </p:cNvPicPr>
          <p:nvPr/>
        </p:nvPicPr>
        <p:blipFill>
          <a:blip r:embed="rId10"/>
          <a:stretch>
            <a:fillRect/>
          </a:stretch>
        </p:blipFill>
        <p:spPr>
          <a:xfrm>
            <a:off x="3382963" y="1943100"/>
            <a:ext cx="2457450" cy="1466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346" name="TextBox 15">
            <a:extLst>
              <a:ext uri="{FF2B5EF4-FFF2-40B4-BE49-F238E27FC236}">
                <a16:creationId xmlns:a16="http://schemas.microsoft.com/office/drawing/2014/main" id="{E6ECB8A2-AAE2-4295-A2F7-301A7C3642E6}"/>
              </a:ext>
            </a:extLst>
          </p:cNvPr>
          <p:cNvSpPr txBox="1">
            <a:spLocks noChangeArrowheads="1"/>
          </p:cNvSpPr>
          <p:nvPr/>
        </p:nvSpPr>
        <p:spPr bwMode="auto">
          <a:xfrm>
            <a:off x="6918325" y="4953000"/>
            <a:ext cx="17907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1" u="none" strike="noStrike" kern="1200" cap="none" spc="0" normalizeH="0" baseline="0" noProof="0">
                <a:ln>
                  <a:noFill/>
                </a:ln>
                <a:solidFill>
                  <a:srgbClr val="002060"/>
                </a:solidFill>
                <a:effectLst/>
                <a:uLnTx/>
                <a:uFillTx/>
                <a:latin typeface="Arial" panose="020B0604020202020204" pitchFamily="34" charset="0"/>
                <a:ea typeface="MS PGothic" panose="020B0600070205080204" pitchFamily="34" charset="-128"/>
                <a:cs typeface="Arial" panose="020B0604020202020204" pitchFamily="34" charset="0"/>
              </a:rPr>
              <a:t>2016 MS CCRS for Mathematics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a:ln>
                  <a:noFill/>
                </a:ln>
                <a:solidFill>
                  <a:srgbClr val="002060"/>
                </a:solidFill>
                <a:effectLst/>
                <a:uLnTx/>
                <a:uFillTx/>
                <a:latin typeface="Arial" panose="020B0604020202020204" pitchFamily="34" charset="0"/>
                <a:ea typeface="MS PGothic" panose="020B0600070205080204" pitchFamily="34" charset="-128"/>
                <a:cs typeface="Arial" panose="020B0604020202020204" pitchFamily="34" charset="0"/>
              </a:rPr>
              <a:t>K-12</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1" u="none" strike="noStrike" kern="1200" cap="none" spc="0" normalizeH="0" baseline="0" noProof="0">
              <a:ln>
                <a:noFill/>
              </a:ln>
              <a:solidFill>
                <a:srgbClr val="00206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4347" name="TextBox 15">
            <a:extLst>
              <a:ext uri="{FF2B5EF4-FFF2-40B4-BE49-F238E27FC236}">
                <a16:creationId xmlns:a16="http://schemas.microsoft.com/office/drawing/2014/main" id="{F1FF3838-63A6-4125-A29C-BF4D85192DFF}"/>
              </a:ext>
            </a:extLst>
          </p:cNvPr>
          <p:cNvSpPr txBox="1">
            <a:spLocks noChangeArrowheads="1"/>
          </p:cNvSpPr>
          <p:nvPr/>
        </p:nvSpPr>
        <p:spPr bwMode="auto">
          <a:xfrm>
            <a:off x="2790825" y="1319213"/>
            <a:ext cx="36957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1" u="none" strike="noStrike" kern="1200" cap="none" spc="0" normalizeH="0" baseline="0" noProof="0">
                <a:ln>
                  <a:noFill/>
                </a:ln>
                <a:solidFill>
                  <a:srgbClr val="002060"/>
                </a:solidFill>
                <a:effectLst/>
                <a:uLnTx/>
                <a:uFillTx/>
                <a:latin typeface="Arial" panose="020B0604020202020204" pitchFamily="34" charset="0"/>
                <a:ea typeface="MS PGothic" panose="020B0600070205080204" pitchFamily="34" charset="-128"/>
                <a:cs typeface="Arial" panose="020B0604020202020204" pitchFamily="34" charset="0"/>
              </a:rPr>
              <a:t>Assessment Blueprints and Guides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a:ln>
                  <a:noFill/>
                </a:ln>
                <a:solidFill>
                  <a:srgbClr val="002060"/>
                </a:solidFill>
                <a:effectLst/>
                <a:uLnTx/>
                <a:uFillTx/>
                <a:latin typeface="Arial" panose="020B0604020202020204" pitchFamily="34" charset="0"/>
                <a:ea typeface="MS PGothic" panose="020B0600070205080204" pitchFamily="34" charset="-128"/>
                <a:cs typeface="Arial" panose="020B0604020202020204" pitchFamily="34" charset="0"/>
              </a:rPr>
              <a:t>3-HS</a:t>
            </a:r>
          </a:p>
        </p:txBody>
      </p:sp>
    </p:spTree>
    <p:extLst>
      <p:ext uri="{BB962C8B-B14F-4D97-AF65-F5344CB8AC3E}">
        <p14:creationId xmlns:p14="http://schemas.microsoft.com/office/powerpoint/2010/main" val="3302344587"/>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p:cNvSpPr>
            <a:spLocks noGrp="1"/>
          </p:cNvSpPr>
          <p:nvPr>
            <p:ph idx="1"/>
          </p:nvPr>
        </p:nvSpPr>
        <p:spPr bwMode="auto">
          <a:xfrm>
            <a:off x="2625724" y="180975"/>
            <a:ext cx="6753225" cy="4724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dirty="0"/>
              <a:t>Resources &amp; Publications </a:t>
            </a:r>
          </a:p>
          <a:p>
            <a:r>
              <a:rPr lang="en-US" altLang="en-US" b="1" dirty="0"/>
              <a:t>for </a:t>
            </a:r>
            <a:r>
              <a:rPr lang="en-US" altLang="en-US" b="1" dirty="0">
                <a:solidFill>
                  <a:srgbClr val="C00000"/>
                </a:solidFill>
              </a:rPr>
              <a:t>Administrators</a:t>
            </a:r>
          </a:p>
        </p:txBody>
      </p:sp>
      <p:sp>
        <p:nvSpPr>
          <p:cNvPr id="2" name="Slide Number Placeholder 1"/>
          <p:cNvSpPr>
            <a:spLocks noGrp="1"/>
          </p:cNvSpPr>
          <p:nvPr>
            <p:ph type="sldNum" sz="quarter" idx="19"/>
          </p:nvPr>
        </p:nvSpPr>
        <p:spPr/>
        <p:txBody>
          <a:bodyPr rtlCol="0"/>
          <a:lstStyle/>
          <a:p>
            <a:pPr algn="ctr" fontAlgn="auto">
              <a:spcBef>
                <a:spcPts val="0"/>
              </a:spcBef>
              <a:spcAft>
                <a:spcPts val="0"/>
              </a:spcAft>
              <a:defRPr/>
            </a:pPr>
            <a:fld id="{29495E73-4FE1-4D50-BC72-11ECFA8C0DA0}" type="slidenum">
              <a:rPr lang="en-US" altLang="en-US">
                <a:solidFill>
                  <a:srgbClr val="223264"/>
                </a:solidFill>
                <a:latin typeface="Arial" pitchFamily="34" charset="0"/>
                <a:ea typeface="+mn-ea"/>
              </a:rPr>
              <a:pPr algn="ctr" fontAlgn="auto">
                <a:spcBef>
                  <a:spcPts val="0"/>
                </a:spcBef>
                <a:spcAft>
                  <a:spcPts val="0"/>
                </a:spcAft>
                <a:defRPr/>
              </a:pPr>
              <a:t>52</a:t>
            </a:fld>
            <a:endParaRPr lang="en-US" altLang="en-US" dirty="0">
              <a:solidFill>
                <a:srgbClr val="223264"/>
              </a:solidFill>
              <a:latin typeface="Arial" pitchFamily="34" charset="0"/>
              <a:ea typeface="+mn-ea"/>
            </a:endParaRPr>
          </a:p>
        </p:txBody>
      </p:sp>
      <p:sp>
        <p:nvSpPr>
          <p:cNvPr id="78861" name="Slide Number Placeholder 3"/>
          <p:cNvSpPr txBox="1">
            <a:spLocks noGrp="1"/>
          </p:cNvSpPr>
          <p:nvPr/>
        </p:nvSpPr>
        <p:spPr bwMode="auto">
          <a:xfrm>
            <a:off x="6057900" y="5549900"/>
            <a:ext cx="1600200" cy="376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endParaRPr lang="en-US" altLang="en-US" sz="1200" b="1" dirty="0">
              <a:solidFill>
                <a:srgbClr val="223264"/>
              </a:solidFill>
              <a:cs typeface="Arial" panose="020B0604020202020204" pitchFamily="34" charset="0"/>
            </a:endParaRPr>
          </a:p>
        </p:txBody>
      </p:sp>
      <p:pic>
        <p:nvPicPr>
          <p:cNvPr id="14" name="Picture 13">
            <a:hlinkClick r:id="rId2"/>
            <a:extLst>
              <a:ext uri="{FF2B5EF4-FFF2-40B4-BE49-F238E27FC236}">
                <a16:creationId xmlns:a16="http://schemas.microsoft.com/office/drawing/2014/main" id="{5A4DD81A-911A-4102-BEEB-5EEED1DF25A0}"/>
              </a:ext>
            </a:extLst>
          </p:cNvPr>
          <p:cNvPicPr>
            <a:picLocks noChangeAspect="1"/>
          </p:cNvPicPr>
          <p:nvPr/>
        </p:nvPicPr>
        <p:blipFill rotWithShape="1">
          <a:blip r:embed="rId3"/>
          <a:srcRect l="6453" t="12085" r="6451" b="8294"/>
          <a:stretch/>
        </p:blipFill>
        <p:spPr>
          <a:xfrm>
            <a:off x="380189" y="2002632"/>
            <a:ext cx="2707467" cy="2105025"/>
          </a:xfrm>
          <a:prstGeom prst="rect">
            <a:avLst/>
          </a:prstGeom>
          <a:ln w="38100" cap="sq">
            <a:solidFill>
              <a:srgbClr val="000000"/>
            </a:solidFill>
            <a:prstDash val="solid"/>
            <a:miter lim="800000"/>
          </a:ln>
          <a:effectLst>
            <a:outerShdw blurRad="50800" dist="38100" dir="2700000" sx="9000" sy="9000" algn="tl" rotWithShape="0">
              <a:srgbClr val="000000"/>
            </a:outerShdw>
          </a:effectLst>
        </p:spPr>
      </p:pic>
      <p:pic>
        <p:nvPicPr>
          <p:cNvPr id="15" name="Picture 14">
            <a:hlinkClick r:id="rId4"/>
            <a:extLst>
              <a:ext uri="{FF2B5EF4-FFF2-40B4-BE49-F238E27FC236}">
                <a16:creationId xmlns:a16="http://schemas.microsoft.com/office/drawing/2014/main" id="{41392B2B-14C8-4E23-896F-1198737482C9}"/>
              </a:ext>
            </a:extLst>
          </p:cNvPr>
          <p:cNvPicPr>
            <a:picLocks noChangeAspect="1"/>
          </p:cNvPicPr>
          <p:nvPr/>
        </p:nvPicPr>
        <p:blipFill>
          <a:blip r:embed="rId5"/>
          <a:stretch>
            <a:fillRect/>
          </a:stretch>
        </p:blipFill>
        <p:spPr>
          <a:xfrm>
            <a:off x="3313890" y="1524001"/>
            <a:ext cx="2784475" cy="3475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a:hlinkClick r:id="rId6"/>
            <a:extLst>
              <a:ext uri="{FF2B5EF4-FFF2-40B4-BE49-F238E27FC236}">
                <a16:creationId xmlns:a16="http://schemas.microsoft.com/office/drawing/2014/main" id="{979A4E78-01BA-42B9-A09D-FCB59CA56038}"/>
              </a:ext>
            </a:extLst>
          </p:cNvPr>
          <p:cNvPicPr>
            <a:picLocks noChangeAspect="1"/>
          </p:cNvPicPr>
          <p:nvPr/>
        </p:nvPicPr>
        <p:blipFill>
          <a:blip r:embed="rId7"/>
          <a:stretch>
            <a:fillRect/>
          </a:stretch>
        </p:blipFill>
        <p:spPr>
          <a:xfrm>
            <a:off x="6324600" y="1995488"/>
            <a:ext cx="2686050" cy="20113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TextBox 16">
            <a:extLst>
              <a:ext uri="{FF2B5EF4-FFF2-40B4-BE49-F238E27FC236}">
                <a16:creationId xmlns:a16="http://schemas.microsoft.com/office/drawing/2014/main" id="{B4D53265-1A53-4085-B62A-430B2E239E5F}"/>
              </a:ext>
            </a:extLst>
          </p:cNvPr>
          <p:cNvSpPr txBox="1">
            <a:spLocks noChangeArrowheads="1"/>
          </p:cNvSpPr>
          <p:nvPr/>
        </p:nvSpPr>
        <p:spPr bwMode="auto">
          <a:xfrm>
            <a:off x="-80963" y="4152900"/>
            <a:ext cx="3254376"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i="1" dirty="0">
                <a:solidFill>
                  <a:srgbClr val="002060"/>
                </a:solidFill>
              </a:rPr>
              <a:t>On Demand PD &amp; </a:t>
            </a:r>
          </a:p>
          <a:p>
            <a:pPr algn="ctr"/>
            <a:r>
              <a:rPr lang="en-US" altLang="en-US" sz="1600" b="1" i="1" dirty="0">
                <a:solidFill>
                  <a:srgbClr val="002060"/>
                </a:solidFill>
              </a:rPr>
              <a:t>Technical Assistance</a:t>
            </a:r>
          </a:p>
        </p:txBody>
      </p:sp>
      <p:sp>
        <p:nvSpPr>
          <p:cNvPr id="27" name="TextBox 18">
            <a:extLst>
              <a:ext uri="{FF2B5EF4-FFF2-40B4-BE49-F238E27FC236}">
                <a16:creationId xmlns:a16="http://schemas.microsoft.com/office/drawing/2014/main" id="{6FC7BC15-9B79-459F-A871-37C81B59C182}"/>
              </a:ext>
            </a:extLst>
          </p:cNvPr>
          <p:cNvSpPr txBox="1">
            <a:spLocks noChangeArrowheads="1"/>
          </p:cNvSpPr>
          <p:nvPr/>
        </p:nvSpPr>
        <p:spPr bwMode="auto">
          <a:xfrm>
            <a:off x="2625725" y="5126038"/>
            <a:ext cx="4017963"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i="1" dirty="0">
                <a:solidFill>
                  <a:srgbClr val="002060"/>
                </a:solidFill>
              </a:rPr>
              <a:t>Early Warning System</a:t>
            </a:r>
          </a:p>
          <a:p>
            <a:pPr algn="ctr"/>
            <a:r>
              <a:rPr lang="en-US" altLang="en-US" sz="1600" b="1" i="1" dirty="0">
                <a:solidFill>
                  <a:srgbClr val="002060"/>
                </a:solidFill>
              </a:rPr>
              <a:t>College and Career Readiness Data Guidance Document</a:t>
            </a:r>
          </a:p>
        </p:txBody>
      </p:sp>
      <p:sp>
        <p:nvSpPr>
          <p:cNvPr id="28" name="TextBox 6">
            <a:extLst>
              <a:ext uri="{FF2B5EF4-FFF2-40B4-BE49-F238E27FC236}">
                <a16:creationId xmlns:a16="http://schemas.microsoft.com/office/drawing/2014/main" id="{BEAEB13C-71C7-4FFC-B1C3-9C41FBEB8CA1}"/>
              </a:ext>
            </a:extLst>
          </p:cNvPr>
          <p:cNvSpPr txBox="1">
            <a:spLocks noChangeArrowheads="1"/>
          </p:cNvSpPr>
          <p:nvPr/>
        </p:nvSpPr>
        <p:spPr bwMode="auto">
          <a:xfrm>
            <a:off x="6524625" y="4202905"/>
            <a:ext cx="22860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i="1" dirty="0">
                <a:solidFill>
                  <a:srgbClr val="002060"/>
                </a:solidFill>
              </a:rPr>
              <a:t>Strong Readers = Strong Leaders</a:t>
            </a:r>
            <a:endParaRPr lang="en-US" altLang="en-US" sz="1600" i="1" dirty="0">
              <a:solidFill>
                <a:srgbClr val="002060"/>
              </a:solidFill>
            </a:endParaRPr>
          </a:p>
        </p:txBody>
      </p:sp>
    </p:spTree>
    <p:extLst>
      <p:ext uri="{BB962C8B-B14F-4D97-AF65-F5344CB8AC3E}">
        <p14:creationId xmlns:p14="http://schemas.microsoft.com/office/powerpoint/2010/main" val="1492196818"/>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Content Placeholder 2"/>
          <p:cNvSpPr>
            <a:spLocks noGrp="1"/>
          </p:cNvSpPr>
          <p:nvPr>
            <p:ph idx="13"/>
          </p:nvPr>
        </p:nvSpPr>
        <p:spPr bwMode="auto">
          <a:xfrm>
            <a:off x="2667000" y="123578"/>
            <a:ext cx="6019800" cy="107721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Resources &amp; Publications </a:t>
            </a:r>
          </a:p>
          <a:p>
            <a:r>
              <a:rPr lang="en-US" altLang="en-US" dirty="0"/>
              <a:t>for </a:t>
            </a:r>
            <a:r>
              <a:rPr lang="en-US" altLang="en-US" dirty="0">
                <a:solidFill>
                  <a:srgbClr val="C00000"/>
                </a:solidFill>
              </a:rPr>
              <a:t>Parents</a:t>
            </a:r>
          </a:p>
        </p:txBody>
      </p:sp>
      <p:sp>
        <p:nvSpPr>
          <p:cNvPr id="79875" name="Slide Number Placeholder 3"/>
          <p:cNvSpPr>
            <a:spLocks noGrp="1"/>
          </p:cNvSpPr>
          <p:nvPr>
            <p:ph type="sldNum" sz="quarter" idx="19"/>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3ECBDEA-8D68-4E9A-AE0F-25C15A168E81}" type="slidenum">
              <a:rPr lang="en-US" altLang="en-US" sz="1200" smtClean="0">
                <a:solidFill>
                  <a:srgbClr val="223264"/>
                </a:solidFill>
              </a:rPr>
              <a:pPr/>
              <a:t>53</a:t>
            </a:fld>
            <a:endParaRPr lang="en-US" altLang="en-US" sz="1200">
              <a:solidFill>
                <a:srgbClr val="223264"/>
              </a:solidFill>
            </a:endParaRPr>
          </a:p>
        </p:txBody>
      </p:sp>
      <p:pic>
        <p:nvPicPr>
          <p:cNvPr id="12" name="Picture 3" descr="3066d17d-f302-42cc-99c5-6e3025a1ac77@namprd06">
            <a:hlinkClick r:id="rId2"/>
            <a:extLst>
              <a:ext uri="{FF2B5EF4-FFF2-40B4-BE49-F238E27FC236}">
                <a16:creationId xmlns:a16="http://schemas.microsoft.com/office/drawing/2014/main" id="{1CBB2C07-91EE-4B8A-BD47-34E8A40CF2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537" y="2617457"/>
            <a:ext cx="2424630" cy="1630938"/>
          </a:xfrm>
          <a:prstGeom prst="rect">
            <a:avLst/>
          </a:prstGeom>
          <a:ln w="38100" cap="sq">
            <a:solidFill>
              <a:srgbClr val="000000"/>
            </a:solidFill>
            <a:prstDash val="solid"/>
            <a:miter lim="800000"/>
          </a:ln>
          <a:effectLst>
            <a:outerShdw blurRad="50800" dist="38100" dir="2700000" sx="1000" sy="1000" algn="tl" rotWithShape="0">
              <a:srgbClr val="000000"/>
            </a:outerShdw>
          </a:effectLst>
          <a:extLst>
            <a:ext uri="{909E8E84-426E-40dd-AFC4-6F175D3DCCD1}">
              <a14:hiddenFill xmlns:a14="http://schemas.microsoft.com/office/drawing/2010/main" xmlns="">
                <a:solidFill>
                  <a:srgbClr val="FFFFFF"/>
                </a:solidFill>
              </a14:hiddenFill>
            </a:ext>
          </a:extLst>
        </p:spPr>
      </p:pic>
      <p:pic>
        <p:nvPicPr>
          <p:cNvPr id="13" name="Content Placeholder 4">
            <a:hlinkClick r:id="rId4"/>
            <a:extLst>
              <a:ext uri="{FF2B5EF4-FFF2-40B4-BE49-F238E27FC236}">
                <a16:creationId xmlns:a16="http://schemas.microsoft.com/office/drawing/2014/main" id="{AC46CDCB-D877-4075-8F18-53E7A9C7CB26}"/>
              </a:ext>
            </a:extLst>
          </p:cNvPr>
          <p:cNvPicPr>
            <a:picLocks noGrp="1" noChangeAspect="1"/>
          </p:cNvPicPr>
          <p:nvPr>
            <p:ph idx="1"/>
          </p:nvPr>
        </p:nvPicPr>
        <p:blipFill>
          <a:blip r:embed="rId5"/>
          <a:stretch>
            <a:fillRect/>
          </a:stretch>
        </p:blipFill>
        <p:spPr>
          <a:xfrm>
            <a:off x="3043238" y="1676489"/>
            <a:ext cx="3051883" cy="3965575"/>
          </a:xfrm>
          <a:ln w="38100" cap="sq">
            <a:solidFill>
              <a:srgbClr val="000000"/>
            </a:solidFill>
            <a:miter lim="800000"/>
          </a:ln>
          <a:effectLst>
            <a:outerShdw blurRad="50800" dist="38100" dir="2700000" algn="tl" rotWithShape="0">
              <a:srgbClr val="000000">
                <a:alpha val="43000"/>
              </a:srgbClr>
            </a:outerShdw>
          </a:effectLst>
        </p:spPr>
      </p:pic>
      <p:pic>
        <p:nvPicPr>
          <p:cNvPr id="18" name="Picture 17">
            <a:hlinkClick r:id="rId6"/>
            <a:extLst>
              <a:ext uri="{FF2B5EF4-FFF2-40B4-BE49-F238E27FC236}">
                <a16:creationId xmlns:a16="http://schemas.microsoft.com/office/drawing/2014/main" id="{908C85E5-DEF4-41E3-972A-F16E9AC6E8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70002" y="2617457"/>
            <a:ext cx="2383646" cy="1723823"/>
          </a:xfrm>
          <a:prstGeom prst="rect">
            <a:avLst/>
          </a:prstGeom>
          <a:ln w="38100" cap="sq">
            <a:solidFill>
              <a:srgbClr val="000000"/>
            </a:solidFill>
            <a:prstDash val="solid"/>
            <a:miter lim="800000"/>
          </a:ln>
          <a:effectLst>
            <a:outerShdw blurRad="50800" dist="38100" dir="2700000" sx="1000" sy="1000" algn="tl" rotWithShape="0">
              <a:srgbClr val="000000"/>
            </a:outerShdw>
          </a:effectLst>
        </p:spPr>
      </p:pic>
      <p:sp>
        <p:nvSpPr>
          <p:cNvPr id="19" name="TextBox 14">
            <a:extLst>
              <a:ext uri="{FF2B5EF4-FFF2-40B4-BE49-F238E27FC236}">
                <a16:creationId xmlns:a16="http://schemas.microsoft.com/office/drawing/2014/main" id="{F56A65A9-35C4-42F3-B73D-BAE52AD1575C}"/>
              </a:ext>
            </a:extLst>
          </p:cNvPr>
          <p:cNvSpPr txBox="1">
            <a:spLocks noChangeArrowheads="1"/>
          </p:cNvSpPr>
          <p:nvPr/>
        </p:nvSpPr>
        <p:spPr bwMode="auto">
          <a:xfrm>
            <a:off x="6383192" y="4478057"/>
            <a:ext cx="28067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i="1" dirty="0">
                <a:solidFill>
                  <a:srgbClr val="002060"/>
                </a:solidFill>
              </a:rPr>
              <a:t>Parents As Partners</a:t>
            </a:r>
          </a:p>
          <a:p>
            <a:pPr algn="ctr"/>
            <a:r>
              <a:rPr lang="en-US" altLang="en-US" sz="1600" i="1" dirty="0">
                <a:solidFill>
                  <a:srgbClr val="002060"/>
                </a:solidFill>
              </a:rPr>
              <a:t>LBPA </a:t>
            </a:r>
          </a:p>
          <a:p>
            <a:pPr algn="ctr"/>
            <a:r>
              <a:rPr lang="en-US" altLang="en-US" sz="1600" i="1" dirty="0">
                <a:solidFill>
                  <a:srgbClr val="002060"/>
                </a:solidFill>
              </a:rPr>
              <a:t>Parent Presentation</a:t>
            </a:r>
          </a:p>
        </p:txBody>
      </p:sp>
      <p:sp>
        <p:nvSpPr>
          <p:cNvPr id="20" name="TextBox 16">
            <a:extLst>
              <a:ext uri="{FF2B5EF4-FFF2-40B4-BE49-F238E27FC236}">
                <a16:creationId xmlns:a16="http://schemas.microsoft.com/office/drawing/2014/main" id="{7725BAE0-F2E4-4062-BEE0-F14EEBE589E7}"/>
              </a:ext>
            </a:extLst>
          </p:cNvPr>
          <p:cNvSpPr txBox="1">
            <a:spLocks noChangeArrowheads="1"/>
          </p:cNvSpPr>
          <p:nvPr/>
        </p:nvSpPr>
        <p:spPr bwMode="auto">
          <a:xfrm>
            <a:off x="80230" y="4447192"/>
            <a:ext cx="2674937"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i="1" dirty="0">
                <a:solidFill>
                  <a:srgbClr val="002060"/>
                </a:solidFill>
              </a:rPr>
              <a:t>Family Guides for Student Success</a:t>
            </a:r>
          </a:p>
          <a:p>
            <a:pPr algn="ctr"/>
            <a:r>
              <a:rPr lang="en-US" altLang="en-US" sz="1600" i="1" dirty="0">
                <a:solidFill>
                  <a:srgbClr val="002060"/>
                </a:solidFill>
              </a:rPr>
              <a:t>PK-8</a:t>
            </a:r>
          </a:p>
        </p:txBody>
      </p:sp>
      <p:sp>
        <p:nvSpPr>
          <p:cNvPr id="21" name="TextBox 9">
            <a:extLst>
              <a:ext uri="{FF2B5EF4-FFF2-40B4-BE49-F238E27FC236}">
                <a16:creationId xmlns:a16="http://schemas.microsoft.com/office/drawing/2014/main" id="{CF046329-280A-46F4-8608-BF887E3D3A69}"/>
              </a:ext>
            </a:extLst>
          </p:cNvPr>
          <p:cNvSpPr txBox="1">
            <a:spLocks noChangeArrowheads="1"/>
          </p:cNvSpPr>
          <p:nvPr/>
        </p:nvSpPr>
        <p:spPr bwMode="auto">
          <a:xfrm>
            <a:off x="3043238" y="5767835"/>
            <a:ext cx="3509962" cy="800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i="1" dirty="0">
                <a:solidFill>
                  <a:srgbClr val="002060"/>
                </a:solidFill>
              </a:rPr>
              <a:t>Parents’ Read-At-Home Plan</a:t>
            </a:r>
          </a:p>
          <a:p>
            <a:pPr algn="ctr"/>
            <a:r>
              <a:rPr lang="en-US" altLang="en-US" sz="1600" i="1" dirty="0">
                <a:solidFill>
                  <a:srgbClr val="002060"/>
                </a:solidFill>
              </a:rPr>
              <a:t>LBPA Parent Document</a:t>
            </a:r>
            <a:br>
              <a:rPr lang="en-US" altLang="en-US" i="1" dirty="0">
                <a:solidFill>
                  <a:srgbClr val="002060"/>
                </a:solidFill>
              </a:rPr>
            </a:br>
            <a:r>
              <a:rPr lang="en-US" altLang="en-US" i="1" dirty="0">
                <a:solidFill>
                  <a:srgbClr val="002060"/>
                </a:solidFill>
              </a:rPr>
              <a:t> </a:t>
            </a:r>
          </a:p>
        </p:txBody>
      </p:sp>
    </p:spTree>
    <p:extLst>
      <p:ext uri="{BB962C8B-B14F-4D97-AF65-F5344CB8AC3E}">
        <p14:creationId xmlns:p14="http://schemas.microsoft.com/office/powerpoint/2010/main" val="615021599"/>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fontAlgn="base"/>
            <a:r>
              <a:rPr lang="en-US" b="1" dirty="0"/>
              <a:t>Wendy Clemons, </a:t>
            </a:r>
            <a:r>
              <a:rPr lang="en-US" b="1" dirty="0" err="1"/>
              <a:t>Ed.S</a:t>
            </a:r>
            <a:r>
              <a:rPr lang="en-US" dirty="0">
                <a:solidFill>
                  <a:srgbClr val="FFFFFF"/>
                </a:solidFill>
              </a:rPr>
              <a:t>​</a:t>
            </a:r>
          </a:p>
          <a:p>
            <a:pPr algn="ctr" fontAlgn="base"/>
            <a:r>
              <a:rPr lang="en-US" dirty="0"/>
              <a:t>Bureau Director</a:t>
            </a:r>
            <a:r>
              <a:rPr lang="en-US" dirty="0">
                <a:solidFill>
                  <a:srgbClr val="FFFFFF"/>
                </a:solidFill>
              </a:rPr>
              <a:t>​</a:t>
            </a:r>
          </a:p>
          <a:p>
            <a:pPr algn="ctr" fontAlgn="base"/>
            <a:r>
              <a:rPr lang="en-US" dirty="0">
                <a:solidFill>
                  <a:srgbClr val="FFFFFF"/>
                </a:solidFill>
                <a:hlinkClick r:id="rId2"/>
              </a:rPr>
              <a:t>Wclemons@mdek12.org</a:t>
            </a:r>
            <a:r>
              <a:rPr lang="en-US" dirty="0">
                <a:solidFill>
                  <a:srgbClr val="FFFFFF"/>
                </a:solidFill>
              </a:rPr>
              <a:t>​</a:t>
            </a:r>
          </a:p>
          <a:p>
            <a:pPr fontAlgn="base"/>
            <a:r>
              <a:rPr lang="en-US" dirty="0">
                <a:solidFill>
                  <a:srgbClr val="FFFFFF"/>
                </a:solidFill>
              </a:rPr>
              <a:t>​</a:t>
            </a:r>
          </a:p>
          <a:p>
            <a:pPr algn="ctr" fontAlgn="base"/>
            <a:r>
              <a:rPr lang="en-US" dirty="0">
                <a:solidFill>
                  <a:srgbClr val="FFFFFF"/>
                </a:solidFill>
              </a:rPr>
              <a:t>​</a:t>
            </a:r>
          </a:p>
          <a:p>
            <a:pPr algn="ctr" fontAlgn="base"/>
            <a:r>
              <a:rPr lang="en-US" b="1" dirty="0"/>
              <a:t>Kristina Livingston, </a:t>
            </a:r>
            <a:r>
              <a:rPr lang="en-US" b="1" dirty="0" err="1"/>
              <a:t>Ed.D</a:t>
            </a:r>
            <a:r>
              <a:rPr lang="en-US" b="1" dirty="0"/>
              <a:t>., NBCT</a:t>
            </a:r>
            <a:r>
              <a:rPr lang="en-US" dirty="0">
                <a:solidFill>
                  <a:srgbClr val="FFFFFF"/>
                </a:solidFill>
              </a:rPr>
              <a:t>​</a:t>
            </a:r>
            <a:br>
              <a:rPr lang="en-US" dirty="0">
                <a:solidFill>
                  <a:srgbClr val="FFFFFF"/>
                </a:solidFill>
              </a:rPr>
            </a:br>
            <a:r>
              <a:rPr lang="en-US" dirty="0"/>
              <a:t>Lead Professional Development Coordinator</a:t>
            </a:r>
            <a:r>
              <a:rPr lang="en-US" dirty="0">
                <a:solidFill>
                  <a:srgbClr val="FFFFFF"/>
                </a:solidFill>
              </a:rPr>
              <a:t>​</a:t>
            </a:r>
          </a:p>
          <a:p>
            <a:pPr algn="ctr" fontAlgn="base"/>
            <a:r>
              <a:rPr lang="en-US" dirty="0">
                <a:solidFill>
                  <a:srgbClr val="FFFFFF"/>
                </a:solidFill>
                <a:hlinkClick r:id="rId3"/>
              </a:rPr>
              <a:t>klivingston@mdek12.org</a:t>
            </a:r>
            <a:r>
              <a:rPr lang="en-US" dirty="0"/>
              <a:t> </a:t>
            </a:r>
            <a:endParaRPr lang="en-US" dirty="0">
              <a:solidFill>
                <a:srgbClr val="FFFFFF"/>
              </a:solidFill>
            </a:endParaRPr>
          </a:p>
          <a:p>
            <a:endParaRPr lang="en-US" dirty="0"/>
          </a:p>
        </p:txBody>
      </p:sp>
      <p:sp>
        <p:nvSpPr>
          <p:cNvPr id="3" name="Content Placeholder 2"/>
          <p:cNvSpPr>
            <a:spLocks noGrp="1"/>
          </p:cNvSpPr>
          <p:nvPr>
            <p:ph idx="13"/>
          </p:nvPr>
        </p:nvSpPr>
        <p:spPr>
          <a:xfrm>
            <a:off x="2667000" y="46607"/>
            <a:ext cx="6019800" cy="1077218"/>
          </a:xfrm>
        </p:spPr>
        <p:txBody>
          <a:bodyPr/>
          <a:lstStyle/>
          <a:p>
            <a:r>
              <a:rPr lang="en-US" dirty="0"/>
              <a:t>Professional Development Contact Information </a:t>
            </a:r>
          </a:p>
        </p:txBody>
      </p:sp>
      <p:sp>
        <p:nvSpPr>
          <p:cNvPr id="4" name="Slide Number Placeholder 3"/>
          <p:cNvSpPr>
            <a:spLocks noGrp="1"/>
          </p:cNvSpPr>
          <p:nvPr>
            <p:ph type="sldNum" sz="quarter" idx="19"/>
          </p:nvPr>
        </p:nvSpPr>
        <p:spPr/>
        <p:txBody>
          <a:bodyPr/>
          <a:lstStyle/>
          <a:p>
            <a:fld id="{271A7131-30B2-4D02-83DA-1E78F2A09612}" type="slidenum">
              <a:rPr lang="en-US" altLang="en-US" smtClean="0"/>
              <a:pPr/>
              <a:t>54</a:t>
            </a:fld>
            <a:endParaRPr lang="en-US" altLang="en-US" dirty="0"/>
          </a:p>
        </p:txBody>
      </p:sp>
    </p:spTree>
    <p:extLst>
      <p:ext uri="{BB962C8B-B14F-4D97-AF65-F5344CB8AC3E}">
        <p14:creationId xmlns:p14="http://schemas.microsoft.com/office/powerpoint/2010/main" val="4265259352"/>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38212"/>
            <a:ext cx="8229600" cy="4724400"/>
          </a:xfrm>
        </p:spPr>
        <p:txBody>
          <a:bodyPr/>
          <a:lstStyle/>
          <a:p>
            <a:pPr algn="ctr"/>
            <a:endParaRPr lang="en-US" b="1" dirty="0"/>
          </a:p>
          <a:p>
            <a:pPr algn="ctr"/>
            <a:r>
              <a:rPr lang="en-US" altLang="en-US" b="1" dirty="0">
                <a:solidFill>
                  <a:srgbClr val="002060"/>
                </a:solidFill>
                <a:ea typeface="ＭＳ Ｐゴシック" panose="020B0600070205080204" pitchFamily="34" charset="-128"/>
              </a:rPr>
              <a:t>Elise Brown</a:t>
            </a:r>
          </a:p>
          <a:p>
            <a:pPr algn="ctr"/>
            <a:r>
              <a:rPr lang="en-US" altLang="en-US" dirty="0">
                <a:solidFill>
                  <a:srgbClr val="002060"/>
                </a:solidFill>
                <a:ea typeface="ＭＳ Ｐゴシック" panose="020B0600070205080204" pitchFamily="34" charset="-128"/>
              </a:rPr>
              <a:t>Professional Development Coordinator</a:t>
            </a:r>
          </a:p>
          <a:p>
            <a:pPr algn="ctr"/>
            <a:r>
              <a:rPr lang="en-US" altLang="en-US" dirty="0">
                <a:solidFill>
                  <a:srgbClr val="002060"/>
                </a:solidFill>
                <a:ea typeface="ＭＳ Ｐゴシック" panose="020B0600070205080204" pitchFamily="34" charset="-128"/>
                <a:hlinkClick r:id="rId2"/>
              </a:rPr>
              <a:t>elise.brown@mdek12.org</a:t>
            </a:r>
            <a:r>
              <a:rPr lang="en-US" altLang="en-US" dirty="0">
                <a:solidFill>
                  <a:srgbClr val="002060"/>
                </a:solidFill>
                <a:ea typeface="ＭＳ Ｐゴシック" panose="020B0600070205080204" pitchFamily="34" charset="-128"/>
              </a:rPr>
              <a:t> </a:t>
            </a:r>
          </a:p>
          <a:p>
            <a:pPr algn="ctr"/>
            <a:endParaRPr lang="en-US" altLang="en-US" b="1" dirty="0">
              <a:solidFill>
                <a:srgbClr val="002060"/>
              </a:solidFill>
              <a:ea typeface="ＭＳ Ｐゴシック" panose="020B0600070205080204" pitchFamily="34" charset="-128"/>
            </a:endParaRPr>
          </a:p>
          <a:p>
            <a:pPr algn="ctr"/>
            <a:r>
              <a:rPr lang="en-US" altLang="en-US" b="1" dirty="0">
                <a:solidFill>
                  <a:srgbClr val="002060"/>
                </a:solidFill>
                <a:ea typeface="ＭＳ Ｐゴシック" panose="020B0600070205080204" pitchFamily="34" charset="-128"/>
              </a:rPr>
              <a:t>Celeste Maugh</a:t>
            </a:r>
          </a:p>
          <a:p>
            <a:pPr algn="ctr"/>
            <a:r>
              <a:rPr lang="en-US" altLang="en-US" dirty="0">
                <a:solidFill>
                  <a:srgbClr val="002060"/>
                </a:solidFill>
                <a:ea typeface="ＭＳ Ｐゴシック" panose="020B0600070205080204" pitchFamily="34" charset="-128"/>
              </a:rPr>
              <a:t>Professional Development Coordinator</a:t>
            </a:r>
          </a:p>
          <a:p>
            <a:pPr algn="ctr"/>
            <a:r>
              <a:rPr lang="en-US" altLang="en-US" dirty="0">
                <a:solidFill>
                  <a:srgbClr val="002060"/>
                </a:solidFill>
                <a:ea typeface="ＭＳ Ｐゴシック" panose="020B0600070205080204" pitchFamily="34" charset="-128"/>
                <a:hlinkClick r:id="rId3"/>
              </a:rPr>
              <a:t>celeste.maugh@mdek12.org</a:t>
            </a:r>
            <a:r>
              <a:rPr lang="en-US" altLang="en-US" dirty="0">
                <a:solidFill>
                  <a:srgbClr val="002060"/>
                </a:solidFill>
                <a:ea typeface="ＭＳ Ｐゴシック" panose="020B0600070205080204" pitchFamily="34" charset="-128"/>
              </a:rPr>
              <a:t> </a:t>
            </a:r>
          </a:p>
          <a:p>
            <a:pPr algn="ctr"/>
            <a:endParaRPr lang="en-US" dirty="0"/>
          </a:p>
        </p:txBody>
      </p:sp>
      <p:sp>
        <p:nvSpPr>
          <p:cNvPr id="3" name="Content Placeholder 2"/>
          <p:cNvSpPr>
            <a:spLocks noGrp="1"/>
          </p:cNvSpPr>
          <p:nvPr>
            <p:ph idx="13"/>
          </p:nvPr>
        </p:nvSpPr>
        <p:spPr>
          <a:xfrm>
            <a:off x="2667000" y="46607"/>
            <a:ext cx="6019800" cy="1077218"/>
          </a:xfrm>
        </p:spPr>
        <p:txBody>
          <a:bodyPr/>
          <a:lstStyle/>
          <a:p>
            <a:r>
              <a:rPr lang="en-US" dirty="0"/>
              <a:t>Professional Development Contact Information </a:t>
            </a:r>
          </a:p>
        </p:txBody>
      </p:sp>
      <p:sp>
        <p:nvSpPr>
          <p:cNvPr id="4" name="Slide Number Placeholder 3"/>
          <p:cNvSpPr>
            <a:spLocks noGrp="1"/>
          </p:cNvSpPr>
          <p:nvPr>
            <p:ph type="sldNum" sz="quarter" idx="19"/>
          </p:nvPr>
        </p:nvSpPr>
        <p:spPr/>
        <p:txBody>
          <a:bodyPr/>
          <a:lstStyle/>
          <a:p>
            <a:fld id="{271A7131-30B2-4D02-83DA-1E78F2A09612}" type="slidenum">
              <a:rPr lang="en-US" altLang="en-US" smtClean="0"/>
              <a:pPr/>
              <a:t>55</a:t>
            </a:fld>
            <a:endParaRPr lang="en-US" altLang="en-US" dirty="0"/>
          </a:p>
        </p:txBody>
      </p:sp>
    </p:spTree>
    <p:extLst>
      <p:ext uri="{BB962C8B-B14F-4D97-AF65-F5344CB8AC3E}">
        <p14:creationId xmlns:p14="http://schemas.microsoft.com/office/powerpoint/2010/main" val="1059286725"/>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457200" indent="-457200">
              <a:spcAft>
                <a:spcPts val="1200"/>
              </a:spcAft>
              <a:buFont typeface="Arial" charset="0"/>
              <a:buChar char="•"/>
            </a:pPr>
            <a:r>
              <a:rPr lang="en-US" sz="3000" dirty="0">
                <a:solidFill>
                  <a:srgbClr val="002060"/>
                </a:solidFill>
              </a:rPr>
              <a:t>Silence your cell phones.</a:t>
            </a:r>
          </a:p>
          <a:p>
            <a:pPr marL="457200" indent="-457200">
              <a:spcAft>
                <a:spcPts val="1200"/>
              </a:spcAft>
              <a:buFont typeface="Arial" charset="0"/>
              <a:buChar char="•"/>
            </a:pPr>
            <a:r>
              <a:rPr lang="en-US" sz="3000" dirty="0">
                <a:solidFill>
                  <a:srgbClr val="002060"/>
                </a:solidFill>
              </a:rPr>
              <a:t>Do not hesitate to ask questions.</a:t>
            </a:r>
          </a:p>
          <a:p>
            <a:pPr marL="457200" indent="-457200">
              <a:spcAft>
                <a:spcPts val="1200"/>
              </a:spcAft>
              <a:buFont typeface="Arial" charset="0"/>
              <a:buChar char="•"/>
            </a:pPr>
            <a:r>
              <a:rPr lang="en-US" sz="3000" dirty="0">
                <a:solidFill>
                  <a:srgbClr val="002060"/>
                </a:solidFill>
              </a:rPr>
              <a:t>Be willing to share with other participants throughout the day.</a:t>
            </a:r>
          </a:p>
          <a:p>
            <a:endParaRPr lang="en-US" dirty="0">
              <a:latin typeface="+mn-lt"/>
            </a:endParaRPr>
          </a:p>
          <a:p>
            <a:endParaRPr lang="en-US" dirty="0"/>
          </a:p>
        </p:txBody>
      </p:sp>
      <p:sp>
        <p:nvSpPr>
          <p:cNvPr id="5" name="Content Placeholder 4"/>
          <p:cNvSpPr>
            <a:spLocks noGrp="1"/>
          </p:cNvSpPr>
          <p:nvPr>
            <p:ph idx="13"/>
          </p:nvPr>
        </p:nvSpPr>
        <p:spPr/>
        <p:txBody>
          <a:bodyPr>
            <a:normAutofit/>
          </a:bodyPr>
          <a:lstStyle/>
          <a:p>
            <a:r>
              <a:rPr lang="en-US" dirty="0"/>
              <a:t>Session Norms</a:t>
            </a:r>
          </a:p>
        </p:txBody>
      </p:sp>
      <p:sp>
        <p:nvSpPr>
          <p:cNvPr id="2" name="Slide Number Placeholder 1"/>
          <p:cNvSpPr>
            <a:spLocks noGrp="1"/>
          </p:cNvSpPr>
          <p:nvPr>
            <p:ph type="sldNum" sz="quarter" idx="19"/>
          </p:nvPr>
        </p:nvSpPr>
        <p:spPr/>
        <p:txBody>
          <a:bodyPr/>
          <a:lstStyle/>
          <a:p>
            <a:fld id="{4882B065-0B87-4A63-94CA-832030EFC654}"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133811749"/>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464192"/>
            <a:ext cx="8820150" cy="5505450"/>
          </a:xfrm>
        </p:spPr>
        <p:txBody>
          <a:bodyPr>
            <a:normAutofit/>
          </a:bodyPr>
          <a:lstStyle/>
          <a:p>
            <a:pPr marL="0" lvl="0" indent="0">
              <a:spcBef>
                <a:spcPts val="0"/>
              </a:spcBef>
              <a:buNone/>
            </a:pPr>
            <a:r>
              <a:rPr lang="en-US" sz="1600" b="1" dirty="0"/>
              <a:t> </a:t>
            </a:r>
            <a:r>
              <a:rPr lang="en-US" sz="2000" b="1" dirty="0"/>
              <a:t>8:00 a.m.    Registration </a:t>
            </a:r>
          </a:p>
          <a:p>
            <a:pPr marL="0" lvl="0" indent="0">
              <a:spcBef>
                <a:spcPts val="0"/>
              </a:spcBef>
              <a:buNone/>
            </a:pPr>
            <a:r>
              <a:rPr lang="en-US" sz="2000" b="1" dirty="0"/>
              <a:t>  </a:t>
            </a:r>
          </a:p>
          <a:p>
            <a:pPr marL="0" indent="0">
              <a:spcBef>
                <a:spcPts val="0"/>
              </a:spcBef>
              <a:buNone/>
            </a:pPr>
            <a:r>
              <a:rPr lang="en-US" sz="2000" b="1" dirty="0"/>
              <a:t>8:30 a.m.     Introductions, Agenda, Overview, Clock Partners</a:t>
            </a:r>
          </a:p>
          <a:p>
            <a:pPr marL="0" indent="0">
              <a:spcBef>
                <a:spcPts val="0"/>
              </a:spcBef>
              <a:buNone/>
            </a:pPr>
            <a:endParaRPr lang="en-US" sz="2000" b="1" dirty="0"/>
          </a:p>
          <a:p>
            <a:r>
              <a:rPr lang="en-US" sz="2000" b="1" dirty="0"/>
              <a:t>8:40 a.m.     Unit Preview</a:t>
            </a:r>
          </a:p>
          <a:p>
            <a:endParaRPr lang="en-US" sz="2000" b="1" dirty="0"/>
          </a:p>
          <a:p>
            <a:r>
              <a:rPr lang="en-US" sz="2000" b="1" dirty="0"/>
              <a:t>9:00 a.m.     Effective Instructional Practices in Exemplar Units: 	   	        Alignment to the MS CCRS</a:t>
            </a:r>
            <a:br>
              <a:rPr lang="en-US" sz="2000" b="1" dirty="0"/>
            </a:br>
            <a:r>
              <a:rPr lang="en-US" sz="2000" b="1" dirty="0"/>
              <a:t> </a:t>
            </a:r>
          </a:p>
          <a:p>
            <a:pPr marL="0" indent="0">
              <a:spcBef>
                <a:spcPts val="0"/>
              </a:spcBef>
              <a:buNone/>
            </a:pPr>
            <a:r>
              <a:rPr lang="en-US" sz="2000" b="1" dirty="0"/>
              <a:t>9:45 a.m.     Break</a:t>
            </a:r>
          </a:p>
          <a:p>
            <a:pPr marL="0" indent="0">
              <a:spcBef>
                <a:spcPts val="0"/>
              </a:spcBef>
              <a:buNone/>
            </a:pPr>
            <a:r>
              <a:rPr lang="en-US" sz="2000" b="1" dirty="0"/>
              <a:t> </a:t>
            </a:r>
          </a:p>
          <a:p>
            <a:pPr marL="0" indent="0">
              <a:spcBef>
                <a:spcPts val="0"/>
              </a:spcBef>
              <a:buNone/>
            </a:pPr>
            <a:r>
              <a:rPr lang="en-US" sz="2000" b="1" dirty="0"/>
              <a:t>10:00 a.m.   Effective Instructional Practices in Exemplar Units: 	   	        Key Shifts</a:t>
            </a:r>
          </a:p>
          <a:p>
            <a:pPr marL="0" indent="0">
              <a:spcBef>
                <a:spcPts val="0"/>
              </a:spcBef>
              <a:buNone/>
            </a:pPr>
            <a:r>
              <a:rPr lang="en-US" sz="2000" b="1" dirty="0"/>
              <a:t>	</a:t>
            </a:r>
          </a:p>
          <a:p>
            <a:r>
              <a:rPr lang="en-US" sz="2000" b="1" dirty="0"/>
              <a:t>11:00 a.m.     Lunch</a:t>
            </a:r>
          </a:p>
        </p:txBody>
      </p:sp>
      <p:sp>
        <p:nvSpPr>
          <p:cNvPr id="5" name="Content Placeholder 4"/>
          <p:cNvSpPr>
            <a:spLocks noGrp="1"/>
          </p:cNvSpPr>
          <p:nvPr>
            <p:ph idx="13"/>
          </p:nvPr>
        </p:nvSpPr>
        <p:spPr/>
        <p:txBody>
          <a:bodyPr/>
          <a:lstStyle/>
          <a:p>
            <a:r>
              <a:rPr lang="en-US" dirty="0"/>
              <a:t>Agenda</a:t>
            </a:r>
          </a:p>
        </p:txBody>
      </p:sp>
      <p:sp>
        <p:nvSpPr>
          <p:cNvPr id="4" name="Slide Number Placeholder 3"/>
          <p:cNvSpPr>
            <a:spLocks noGrp="1"/>
          </p:cNvSpPr>
          <p:nvPr>
            <p:ph type="sldNum" sz="quarter" idx="19"/>
          </p:nvPr>
        </p:nvSpPr>
        <p:spPr>
          <a:prstGeom prst="rect">
            <a:avLst/>
          </a:prstGeom>
        </p:spPr>
        <p:txBody>
          <a:bodyPr/>
          <a:lstStyle/>
          <a:p>
            <a:pPr>
              <a:defRPr/>
            </a:pPr>
            <a:fld id="{F687981E-4536-42CB-BEB0-D246A80FED6C}" type="slidenum">
              <a:rPr lang="en-US" altLang="en-US" smtClean="0"/>
              <a:pPr>
                <a:defRPr/>
              </a:pPr>
              <a:t>7</a:t>
            </a:fld>
            <a:endParaRPr lang="en-US" altLang="en-US" dirty="0"/>
          </a:p>
        </p:txBody>
      </p:sp>
    </p:spTree>
    <p:extLst>
      <p:ext uri="{BB962C8B-B14F-4D97-AF65-F5344CB8AC3E}">
        <p14:creationId xmlns:p14="http://schemas.microsoft.com/office/powerpoint/2010/main" val="1894653550"/>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2E5959-ED3E-4B03-85F2-2CF1F42F0BBD}"/>
              </a:ext>
            </a:extLst>
          </p:cNvPr>
          <p:cNvSpPr>
            <a:spLocks noGrp="1"/>
          </p:cNvSpPr>
          <p:nvPr>
            <p:ph idx="1"/>
          </p:nvPr>
        </p:nvSpPr>
        <p:spPr>
          <a:xfrm>
            <a:off x="295275" y="1348047"/>
            <a:ext cx="8229600" cy="4724400"/>
          </a:xfrm>
        </p:spPr>
        <p:txBody>
          <a:bodyPr/>
          <a:lstStyle/>
          <a:p>
            <a:r>
              <a:rPr lang="en-US" sz="2000" b="1" dirty="0"/>
              <a:t>12:30 p.m.   Effective Instructional Practices in Exemplar Units: 	        Key Shifts (Continued)</a:t>
            </a:r>
          </a:p>
          <a:p>
            <a:endParaRPr lang="en-US" sz="2000" b="1" dirty="0"/>
          </a:p>
          <a:p>
            <a:r>
              <a:rPr lang="en-US" sz="2000" b="1" dirty="0"/>
              <a:t>1:00 p.m.     Continue Effective Instructional Practices in 	  	        Exemplar Units: Instructional  Supports </a:t>
            </a:r>
          </a:p>
          <a:p>
            <a:endParaRPr lang="en-US" sz="2000" b="1" dirty="0"/>
          </a:p>
          <a:p>
            <a:r>
              <a:rPr lang="en-US" sz="2000" b="1" dirty="0"/>
              <a:t>2:00  p.m.    Break</a:t>
            </a:r>
          </a:p>
          <a:p>
            <a:endParaRPr lang="en-US" sz="2000" b="1" dirty="0"/>
          </a:p>
          <a:p>
            <a:r>
              <a:rPr lang="en-US" sz="2000" b="1" dirty="0"/>
              <a:t>2:15 p.m.     Continue Effective Instructional Practices in Exemplar 	        Units: Assessment</a:t>
            </a:r>
          </a:p>
          <a:p>
            <a:endParaRPr lang="en-US" sz="2000" b="1" dirty="0"/>
          </a:p>
          <a:p>
            <a:r>
              <a:rPr lang="en-US" sz="2000" b="1" dirty="0"/>
              <a:t>3:00  p.m.     Reflection and Plan of Action</a:t>
            </a:r>
          </a:p>
          <a:p>
            <a:r>
              <a:rPr lang="en-US" sz="2000" b="1" dirty="0"/>
              <a:t> </a:t>
            </a:r>
          </a:p>
          <a:p>
            <a:r>
              <a:rPr lang="en-US" sz="2000" b="1" dirty="0"/>
              <a:t>3:15 p.m.      Closing Remarks</a:t>
            </a:r>
          </a:p>
          <a:p>
            <a:r>
              <a:rPr lang="en-US" sz="2000" b="1" dirty="0"/>
              <a:t> </a:t>
            </a:r>
          </a:p>
          <a:p>
            <a:r>
              <a:rPr lang="en-US" sz="2000" b="1" dirty="0"/>
              <a:t>3:30 p.m.      Dismissal </a:t>
            </a:r>
          </a:p>
          <a:p>
            <a:endParaRPr lang="en-US" dirty="0"/>
          </a:p>
        </p:txBody>
      </p:sp>
      <p:sp>
        <p:nvSpPr>
          <p:cNvPr id="3" name="Content Placeholder 2">
            <a:extLst>
              <a:ext uri="{FF2B5EF4-FFF2-40B4-BE49-F238E27FC236}">
                <a16:creationId xmlns:a16="http://schemas.microsoft.com/office/drawing/2014/main" id="{7AC9C0CA-5635-4915-A8CD-00E69783F0A8}"/>
              </a:ext>
            </a:extLst>
          </p:cNvPr>
          <p:cNvSpPr>
            <a:spLocks noGrp="1"/>
          </p:cNvSpPr>
          <p:nvPr>
            <p:ph idx="13"/>
          </p:nvPr>
        </p:nvSpPr>
        <p:spPr>
          <a:xfrm>
            <a:off x="2667000" y="270829"/>
            <a:ext cx="6019800" cy="1077218"/>
          </a:xfrm>
        </p:spPr>
        <p:txBody>
          <a:bodyPr/>
          <a:lstStyle/>
          <a:p>
            <a:r>
              <a:rPr lang="en-US" dirty="0"/>
              <a:t>Agenda</a:t>
            </a:r>
          </a:p>
          <a:p>
            <a:endParaRPr lang="en-US" dirty="0"/>
          </a:p>
        </p:txBody>
      </p:sp>
      <p:sp>
        <p:nvSpPr>
          <p:cNvPr id="4" name="Slide Number Placeholder 3">
            <a:extLst>
              <a:ext uri="{FF2B5EF4-FFF2-40B4-BE49-F238E27FC236}">
                <a16:creationId xmlns:a16="http://schemas.microsoft.com/office/drawing/2014/main" id="{931BA92F-B180-446A-8CF1-FE5B11954312}"/>
              </a:ext>
            </a:extLst>
          </p:cNvPr>
          <p:cNvSpPr>
            <a:spLocks noGrp="1"/>
          </p:cNvSpPr>
          <p:nvPr>
            <p:ph type="sldNum" sz="quarter" idx="19"/>
          </p:nvPr>
        </p:nvSpPr>
        <p:spPr/>
        <p:txBody>
          <a:bodyPr/>
          <a:lstStyle/>
          <a:p>
            <a:fld id="{271A7131-30B2-4D02-83DA-1E78F2A09612}" type="slidenum">
              <a:rPr lang="en-US" altLang="en-US" smtClean="0"/>
              <a:pPr/>
              <a:t>8</a:t>
            </a:fld>
            <a:endParaRPr lang="en-US" altLang="en-US" dirty="0"/>
          </a:p>
        </p:txBody>
      </p:sp>
    </p:spTree>
    <p:extLst>
      <p:ext uri="{BB962C8B-B14F-4D97-AF65-F5344CB8AC3E}">
        <p14:creationId xmlns:p14="http://schemas.microsoft.com/office/powerpoint/2010/main" val="2003480835"/>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3"/>
          </p:nvPr>
        </p:nvSpPr>
        <p:spPr>
          <a:xfrm>
            <a:off x="2667000" y="273589"/>
            <a:ext cx="6019800" cy="1077218"/>
          </a:xfrm>
        </p:spPr>
        <p:txBody>
          <a:bodyPr/>
          <a:lstStyle/>
          <a:p>
            <a:r>
              <a:rPr lang="en-US" dirty="0"/>
              <a:t>Clock Partners</a:t>
            </a:r>
          </a:p>
          <a:p>
            <a:endParaRPr lang="en-US" dirty="0"/>
          </a:p>
        </p:txBody>
      </p:sp>
      <p:sp>
        <p:nvSpPr>
          <p:cNvPr id="2" name="Slide Number Placeholder 1"/>
          <p:cNvSpPr>
            <a:spLocks noGrp="1"/>
          </p:cNvSpPr>
          <p:nvPr>
            <p:ph type="sldNum" sz="quarter" idx="19"/>
          </p:nvPr>
        </p:nvSpPr>
        <p:spPr/>
        <p:txBody>
          <a:bodyPr/>
          <a:lstStyle/>
          <a:p>
            <a:fld id="{271A7131-30B2-4D02-83DA-1E78F2A09612}" type="slidenum">
              <a:rPr lang="en-US" altLang="en-US" smtClean="0"/>
              <a:pPr/>
              <a:t>9</a:t>
            </a:fld>
            <a:endParaRPr lang="en-US" altLang="en-US" dirty="0"/>
          </a:p>
        </p:txBody>
      </p:sp>
      <p:sp>
        <p:nvSpPr>
          <p:cNvPr id="7" name="Text Placeholder 3"/>
          <p:cNvSpPr>
            <a:spLocks noGrp="1"/>
          </p:cNvSpPr>
          <p:nvPr>
            <p:ph idx="1"/>
          </p:nvPr>
        </p:nvSpPr>
        <p:spPr>
          <a:xfrm>
            <a:off x="0" y="1350807"/>
            <a:ext cx="8134350" cy="4889308"/>
          </a:xfrm>
        </p:spPr>
        <p:txBody>
          <a:bodyPr/>
          <a:lstStyle/>
          <a:p>
            <a:pPr marL="973138" indent="-515938">
              <a:buFont typeface="Arial" charset="0"/>
              <a:buChar char="•"/>
            </a:pPr>
            <a:r>
              <a:rPr lang="en-US" sz="2800" dirty="0"/>
              <a:t>Stand up.</a:t>
            </a:r>
          </a:p>
          <a:p>
            <a:pPr marL="973138" indent="-515938">
              <a:buFont typeface="Arial" charset="0"/>
              <a:buChar char="•"/>
            </a:pPr>
            <a:r>
              <a:rPr lang="en-US" sz="2800" dirty="0"/>
              <a:t>Grab your clock sheet and a pen.</a:t>
            </a:r>
          </a:p>
          <a:p>
            <a:pPr marL="973138" indent="-515938">
              <a:buFont typeface="Arial" charset="0"/>
              <a:buChar char="•"/>
            </a:pPr>
            <a:r>
              <a:rPr lang="en-US" sz="2800" dirty="0"/>
              <a:t>Find a partner for the different appointment times: </a:t>
            </a:r>
          </a:p>
          <a:p>
            <a:pPr marL="457200"/>
            <a:endParaRPr lang="en-US" sz="2800" dirty="0"/>
          </a:p>
          <a:p>
            <a:pPr marL="1430338" lvl="1" indent="-515938"/>
            <a:r>
              <a:rPr lang="en-US" sz="2800" dirty="0"/>
              <a:t>12 o’clock</a:t>
            </a:r>
          </a:p>
          <a:p>
            <a:pPr marL="1430338" lvl="1" indent="-515938"/>
            <a:r>
              <a:rPr lang="en-US" sz="2800" dirty="0"/>
              <a:t>3 o’clock</a:t>
            </a:r>
          </a:p>
          <a:p>
            <a:pPr marL="1430338" lvl="1" indent="-515938"/>
            <a:r>
              <a:rPr lang="en-US" sz="2800" dirty="0"/>
              <a:t>6 o’clock</a:t>
            </a:r>
          </a:p>
          <a:p>
            <a:pPr marL="1430338" lvl="1" indent="-515938"/>
            <a:r>
              <a:rPr lang="en-US" sz="2800" dirty="0"/>
              <a:t>9 o’clock</a:t>
            </a:r>
          </a:p>
          <a:p>
            <a:pPr marL="914400" lvl="1" indent="0">
              <a:buNone/>
            </a:pPr>
            <a:endParaRPr lang="en-US" sz="2800" dirty="0"/>
          </a:p>
          <a:p>
            <a:pPr marL="914400" indent="-457200">
              <a:buFont typeface="Arial" panose="020B0604020202020204" pitchFamily="34" charset="0"/>
              <a:buChar char="•"/>
            </a:pPr>
            <a:r>
              <a:rPr lang="en-US" sz="2800" dirty="0"/>
              <a:t>You and your partner will write each other’s names in the appointment slot.</a:t>
            </a:r>
          </a:p>
          <a:p>
            <a:endParaRPr lang="en-US" dirty="0"/>
          </a:p>
        </p:txBody>
      </p:sp>
      <p:pic>
        <p:nvPicPr>
          <p:cNvPr id="4" name="Picture 3"/>
          <p:cNvPicPr>
            <a:picLocks noChangeAspect="1"/>
          </p:cNvPicPr>
          <p:nvPr/>
        </p:nvPicPr>
        <p:blipFill>
          <a:blip r:embed="rId3"/>
          <a:stretch>
            <a:fillRect/>
          </a:stretch>
        </p:blipFill>
        <p:spPr>
          <a:xfrm>
            <a:off x="4445998" y="3119144"/>
            <a:ext cx="2107202" cy="2309408"/>
          </a:xfrm>
          <a:prstGeom prst="rect">
            <a:avLst/>
          </a:prstGeom>
        </p:spPr>
      </p:pic>
    </p:spTree>
    <p:extLst>
      <p:ext uri="{BB962C8B-B14F-4D97-AF65-F5344CB8AC3E}">
        <p14:creationId xmlns:p14="http://schemas.microsoft.com/office/powerpoint/2010/main" val="434316538"/>
      </p:ext>
    </p:extLst>
  </p:cSld>
  <p:clrMapOvr>
    <a:masterClrMapping/>
  </p:clrMapOvr>
  <mc:AlternateContent xmlns:mc="http://schemas.openxmlformats.org/markup-compatibility/2006">
    <mc:Choice xmlns:p14="http://schemas.microsoft.com/office/powerpoint/2010/main" Requires="p14">
      <p:transition spd="slow" p14:dur="2000" advClick="0" advTm="660000"/>
    </mc:Choice>
    <mc:Fallback>
      <p:transition spd="slow" advClick="0" advTm="6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MDE PowerPoint Master">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DE PowerPoi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12927</TotalTime>
  <Words>2419</Words>
  <Application>Microsoft Office PowerPoint</Application>
  <PresentationFormat>On-screen Show (4:3)</PresentationFormat>
  <Paragraphs>445</Paragraphs>
  <Slides>55</Slides>
  <Notes>36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55</vt:i4>
      </vt:variant>
    </vt:vector>
  </HeadingPairs>
  <TitlesOfParts>
    <vt:vector size="61" baseType="lpstr">
      <vt:lpstr>ＭＳ Ｐゴシック</vt:lpstr>
      <vt:lpstr>ＭＳ Ｐゴシック</vt:lpstr>
      <vt:lpstr>Arial</vt:lpstr>
      <vt:lpstr>Calibri</vt:lpstr>
      <vt:lpstr>1_MDE PowerPoint Master</vt:lpstr>
      <vt:lpstr>MDE PowerPoint Master</vt:lpstr>
      <vt:lpstr>Effective Instructional Practices in Exemplar Units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Effective Instructional Practices in Exemplar Units</vt:lpstr>
      <vt:lpstr>PowerPoint Presentation</vt:lpstr>
      <vt:lpstr>Alignment to the Depth of the MS CCRS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Shifts in the MS CCRS </vt:lpstr>
      <vt:lpstr>PowerPoint Presentation</vt:lpstr>
      <vt:lpstr>PowerPoint Presentation</vt:lpstr>
      <vt:lpstr>PowerPoint Presentation</vt:lpstr>
      <vt:lpstr>PowerPoint Presentation</vt:lpstr>
      <vt:lpstr>PowerPoint Presentation</vt:lpstr>
      <vt:lpstr>Instructional Supports </vt:lpstr>
      <vt:lpstr>PowerPoint Presentation</vt:lpstr>
      <vt:lpstr>PowerPoint Presentation</vt:lpstr>
      <vt:lpstr>PowerPoint Presentation</vt:lpstr>
      <vt:lpstr>PowerPoint Presentation</vt:lpstr>
      <vt:lpstr>PowerPoint Presentation</vt:lpstr>
      <vt:lpstr>PowerPoint Presentation</vt:lpstr>
      <vt:lpstr>Assessment</vt:lpstr>
      <vt:lpstr>PowerPoint Presentation</vt:lpstr>
      <vt:lpstr>PowerPoint Presentation</vt:lpstr>
      <vt:lpstr>PowerPoint Presentation</vt:lpstr>
      <vt:lpstr>PowerPoint Presentation</vt:lpstr>
      <vt:lpstr>PowerPoint Presentation</vt:lpstr>
      <vt:lpstr>Feedback on  Mississippi Units </vt:lpstr>
      <vt:lpstr>PowerPoint Presentation</vt:lpstr>
      <vt:lpstr>PowerPoint Presentation</vt:lpstr>
      <vt:lpstr>Reflection and  Plan of Action</vt:lpstr>
      <vt:lpstr>PowerPoint Presentation</vt:lpstr>
      <vt:lpstr>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Bowen</dc:creator>
  <cp:lastModifiedBy>Elise Brown</cp:lastModifiedBy>
  <cp:revision>175</cp:revision>
  <dcterms:modified xsi:type="dcterms:W3CDTF">2017-06-29T16:34:10Z</dcterms:modified>
</cp:coreProperties>
</file>