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2DDEA0-9F6A-4EDE-94E9-F68ADB374D57}" v="3" dt="2022-10-20T19:54:09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Burrow" userId="871953d2-eac0-498b-ad71-5caa0c9ad76b" providerId="ADAL" clId="{7D2DDEA0-9F6A-4EDE-94E9-F68ADB374D57}"/>
    <pc:docChg chg="modSld">
      <pc:chgData name="Alan Burrow" userId="871953d2-eac0-498b-ad71-5caa0c9ad76b" providerId="ADAL" clId="{7D2DDEA0-9F6A-4EDE-94E9-F68ADB374D57}" dt="2022-10-20T19:54:47.294" v="13" actId="20577"/>
      <pc:docMkLst>
        <pc:docMk/>
      </pc:docMkLst>
      <pc:sldChg chg="modSp mod">
        <pc:chgData name="Alan Burrow" userId="871953d2-eac0-498b-ad71-5caa0c9ad76b" providerId="ADAL" clId="{7D2DDEA0-9F6A-4EDE-94E9-F68ADB374D57}" dt="2022-10-20T19:54:47.294" v="13" actId="20577"/>
        <pc:sldMkLst>
          <pc:docMk/>
          <pc:sldMk cId="918020361" sldId="257"/>
        </pc:sldMkLst>
        <pc:graphicFrameChg chg="mod modGraphic">
          <ac:chgData name="Alan Burrow" userId="871953d2-eac0-498b-ad71-5caa0c9ad76b" providerId="ADAL" clId="{7D2DDEA0-9F6A-4EDE-94E9-F68ADB374D57}" dt="2022-10-20T19:54:47.294" v="13" actId="20577"/>
          <ac:graphicFrameMkLst>
            <pc:docMk/>
            <pc:sldMk cId="918020361" sldId="257"/>
            <ac:graphicFrameMk id="5" creationId="{4C997BBF-8DEB-4ACB-8807-B60BAA89A668}"/>
          </ac:graphicFrameMkLst>
        </pc:graphicFrameChg>
      </pc:sldChg>
    </pc:docChg>
  </pc:docChgLst>
  <pc:docChgLst>
    <pc:chgData name="Alan Burrow" userId="871953d2-eac0-498b-ad71-5caa0c9ad76b" providerId="ADAL" clId="{321C89C0-548C-4C69-9DB9-6FF1B8CB94BA}"/>
    <pc:docChg chg="modSld">
      <pc:chgData name="Alan Burrow" userId="871953d2-eac0-498b-ad71-5caa0c9ad76b" providerId="ADAL" clId="{321C89C0-548C-4C69-9DB9-6FF1B8CB94BA}" dt="2022-09-09T15:46:05.076" v="2" actId="20577"/>
      <pc:docMkLst>
        <pc:docMk/>
      </pc:docMkLst>
      <pc:sldChg chg="modSp mod">
        <pc:chgData name="Alan Burrow" userId="871953d2-eac0-498b-ad71-5caa0c9ad76b" providerId="ADAL" clId="{321C89C0-548C-4C69-9DB9-6FF1B8CB94BA}" dt="2022-09-09T15:46:05.076" v="2" actId="20577"/>
        <pc:sldMkLst>
          <pc:docMk/>
          <pc:sldMk cId="918020361" sldId="257"/>
        </pc:sldMkLst>
        <pc:graphicFrameChg chg="modGraphic">
          <ac:chgData name="Alan Burrow" userId="871953d2-eac0-498b-ad71-5caa0c9ad76b" providerId="ADAL" clId="{321C89C0-548C-4C69-9DB9-6FF1B8CB94BA}" dt="2022-09-09T15:46:05.076" v="2" actId="20577"/>
          <ac:graphicFrameMkLst>
            <pc:docMk/>
            <pc:sldMk cId="918020361" sldId="257"/>
            <ac:graphicFrameMk id="5" creationId="{4C997BBF-8DEB-4ACB-8807-B60BAA89A66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C3409-43E8-4E21-B52C-8657D0E16659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2C647-28A6-499F-9FC5-427B6D37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3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7680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4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19401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23264"/>
                </a:solidFill>
                <a:latin typeface="+mj-lt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4648200"/>
            <a:ext cx="10261600" cy="13716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800" baseline="0"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5" name="Picture 4" descr="MDENEW LOGO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0" y="685801"/>
            <a:ext cx="5181600" cy="184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1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256338"/>
            <a:ext cx="28448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D31F0C-FAEE-4692-B09F-941DD3730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MDENEW LOGO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9357" y="6131086"/>
            <a:ext cx="1800321" cy="64008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711200" y="533400"/>
            <a:ext cx="1097280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921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00201"/>
            <a:ext cx="524256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543040" y="1600200"/>
            <a:ext cx="5242560" cy="4419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812800" y="533400"/>
            <a:ext cx="1097280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737600" y="6283325"/>
            <a:ext cx="28448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7A11C7C-CF68-4DAC-9DEA-20726FC77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MDENEW LOGO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9357" y="6131086"/>
            <a:ext cx="1800321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8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000" b="1">
                <a:solidFill>
                  <a:srgbClr val="223264"/>
                </a:solidFill>
                <a:latin typeface="+mj-lt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256338"/>
            <a:ext cx="28448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970D4E7-FAE6-4617-9B6F-32A7226DF6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MDENEW LOGO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9357" y="6131086"/>
            <a:ext cx="1800321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0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 b="83333"/>
          <a:stretch>
            <a:fillRect/>
          </a:stretch>
        </p:blipFill>
        <p:spPr bwMode="auto">
          <a:xfrm>
            <a:off x="0" y="0"/>
            <a:ext cx="1221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556000" y="152400"/>
            <a:ext cx="7416800" cy="990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itchFamily="34" charset="0"/>
              <a:buNone/>
              <a:defRPr b="1" baseline="0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54400" y="6264275"/>
            <a:ext cx="52832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©MDE – Office of Accreditation &amp; Accountability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256338"/>
            <a:ext cx="28448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A7D64C-ADCA-4658-BF87-34C8D8060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>
            <p:ph type="dt" sz="half" idx="4294967295"/>
          </p:nvPr>
        </p:nvSpPr>
        <p:spPr>
          <a:xfrm>
            <a:off x="609600" y="6264275"/>
            <a:ext cx="2844800" cy="5016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10/8/2013</a:t>
            </a:r>
          </a:p>
        </p:txBody>
      </p:sp>
    </p:spTree>
    <p:extLst>
      <p:ext uri="{BB962C8B-B14F-4D97-AF65-F5344CB8AC3E}">
        <p14:creationId xmlns:p14="http://schemas.microsoft.com/office/powerpoint/2010/main" val="234811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558A7C-AF6B-4921-9D5A-69A0D23430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8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7"/>
          </p:nvPr>
        </p:nvSpPr>
        <p:spPr>
          <a:xfrm>
            <a:off x="609600" y="382556"/>
            <a:ext cx="10972800" cy="914400"/>
          </a:xfrm>
        </p:spPr>
        <p:txBody>
          <a:bodyPr/>
          <a:lstStyle/>
          <a:p>
            <a:r>
              <a:rPr lang="en-US" dirty="0"/>
              <a:t>FAY Dates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C997BBF-8DEB-4ACB-8807-B60BAA89A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263912"/>
              </p:ext>
            </p:extLst>
          </p:nvPr>
        </p:nvGraphicFramePr>
        <p:xfrm>
          <a:off x="2207403" y="1194319"/>
          <a:ext cx="7777194" cy="4655952"/>
        </p:xfrm>
        <a:graphic>
          <a:graphicData uri="http://schemas.openxmlformats.org/drawingml/2006/table">
            <a:tbl>
              <a:tblPr/>
              <a:tblGrid>
                <a:gridCol w="1553921">
                  <a:extLst>
                    <a:ext uri="{9D8B030D-6E8A-4147-A177-3AD203B41FA5}">
                      <a16:colId xmlns:a16="http://schemas.microsoft.com/office/drawing/2014/main" val="2218526520"/>
                    </a:ext>
                  </a:extLst>
                </a:gridCol>
                <a:gridCol w="2014325">
                  <a:extLst>
                    <a:ext uri="{9D8B030D-6E8A-4147-A177-3AD203B41FA5}">
                      <a16:colId xmlns:a16="http://schemas.microsoft.com/office/drawing/2014/main" val="2525013208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98706863"/>
                    </a:ext>
                  </a:extLst>
                </a:gridCol>
                <a:gridCol w="2118891">
                  <a:extLst>
                    <a:ext uri="{9D8B030D-6E8A-4147-A177-3AD203B41FA5}">
                      <a16:colId xmlns:a16="http://schemas.microsoft.com/office/drawing/2014/main" val="1024604526"/>
                    </a:ext>
                  </a:extLst>
                </a:gridCol>
              </a:tblGrid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Traditional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4x4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4x4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248946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064786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057900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Mar.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Mar.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187519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454260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900657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1427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664572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Nov.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995074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Dec.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963881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2013-2014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Apr.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Dec.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Apr.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144764"/>
                  </a:ext>
                </a:extLst>
              </a:tr>
              <a:tr h="387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2012-2013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May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 1 – Dec.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1 – May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040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020361"/>
      </p:ext>
    </p:extLst>
  </p:cSld>
  <p:clrMapOvr>
    <a:masterClrMapping/>
  </p:clrMapOvr>
</p:sld>
</file>

<file path=ppt/theme/theme1.xml><?xml version="1.0" encoding="utf-8"?>
<a:theme xmlns:a="http://schemas.openxmlformats.org/drawingml/2006/main" name="MDE PowerPoi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249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MDE PowerPoint Master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Burrow</dc:creator>
  <cp:lastModifiedBy>Alan Burrow</cp:lastModifiedBy>
  <cp:revision>11</cp:revision>
  <dcterms:created xsi:type="dcterms:W3CDTF">2017-09-12T19:14:06Z</dcterms:created>
  <dcterms:modified xsi:type="dcterms:W3CDTF">2022-10-20T19:54:53Z</dcterms:modified>
</cp:coreProperties>
</file>