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1" r:id="rId1"/>
    <p:sldMasterId id="2147483806" r:id="rId2"/>
    <p:sldMasterId id="2147483808" r:id="rId3"/>
    <p:sldMasterId id="2147483816" r:id="rId4"/>
    <p:sldMasterId id="2147483822" r:id="rId5"/>
    <p:sldMasterId id="2147483697" r:id="rId6"/>
  </p:sldMasterIdLst>
  <p:notesMasterIdLst>
    <p:notesMasterId r:id="rId15"/>
  </p:notesMasterIdLst>
  <p:handoutMasterIdLst>
    <p:handoutMasterId r:id="rId16"/>
  </p:handoutMasterIdLst>
  <p:sldIdLst>
    <p:sldId id="256" r:id="rId7"/>
    <p:sldId id="260" r:id="rId8"/>
    <p:sldId id="382" r:id="rId9"/>
    <p:sldId id="383" r:id="rId10"/>
    <p:sldId id="384" r:id="rId11"/>
    <p:sldId id="385" r:id="rId12"/>
    <p:sldId id="386" r:id="rId13"/>
    <p:sldId id="274"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CA" id="{58B347B4-DF44-6743-BA1D-9CE15ADA6416}">
          <p14:sldIdLst>
            <p14:sldId id="256"/>
            <p14:sldId id="260"/>
            <p14:sldId id="382"/>
            <p14:sldId id="383"/>
            <p14:sldId id="384"/>
            <p14:sldId id="385"/>
            <p14:sldId id="386"/>
            <p14:sldId id="27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6FF"/>
    <a:srgbClr val="0171CE"/>
    <a:srgbClr val="53C0F3"/>
    <a:srgbClr val="0D7DC3"/>
    <a:srgbClr val="FFFFFF"/>
    <a:srgbClr val="00B0F0"/>
    <a:srgbClr val="6D788A"/>
    <a:srgbClr val="0E7DC2"/>
    <a:srgbClr val="FF9B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5A2D29-0101-47FD-BD72-747C4BE57538}" v="6" dt="2021-06-03T14:37:51.9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749"/>
    <p:restoredTop sz="96932"/>
  </p:normalViewPr>
  <p:slideViewPr>
    <p:cSldViewPr snapToGrid="0" snapToObjects="1">
      <p:cViewPr varScale="1">
        <p:scale>
          <a:sx n="67" d="100"/>
          <a:sy n="67" d="100"/>
        </p:scale>
        <p:origin x="844" y="44"/>
      </p:cViewPr>
      <p:guideLst/>
    </p:cSldViewPr>
  </p:slideViewPr>
  <p:notesTextViewPr>
    <p:cViewPr>
      <p:scale>
        <a:sx n="20" d="100"/>
        <a:sy n="20" d="100"/>
      </p:scale>
      <p:origin x="0" y="0"/>
    </p:cViewPr>
  </p:notesTextViewPr>
  <p:sorterViewPr>
    <p:cViewPr varScale="1">
      <p:scale>
        <a:sx n="100" d="100"/>
        <a:sy n="100" d="100"/>
      </p:scale>
      <p:origin x="0" y="-93701"/>
    </p:cViewPr>
  </p:sorterViewPr>
  <p:notesViewPr>
    <p:cSldViewPr snapToGrid="0" snapToObjects="1">
      <p:cViewPr varScale="1">
        <p:scale>
          <a:sx n="103" d="100"/>
          <a:sy n="103" d="100"/>
        </p:scale>
        <p:origin x="449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slideMaster" Target="slideMasters/slideMaster3.xml"/><Relationship Id="rId21"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B1941D-C982-C74A-BACC-E60936B2A5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31EE84B-66C0-AF4E-8952-B2AC1FC7BDA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7437239-161B-7D4E-90C2-147BDBD81EE0}" type="datetimeFigureOut">
              <a:rPr lang="en-US" smtClean="0"/>
              <a:t>6/3/2021</a:t>
            </a:fld>
            <a:endParaRPr lang="en-US"/>
          </a:p>
        </p:txBody>
      </p:sp>
      <p:sp>
        <p:nvSpPr>
          <p:cNvPr id="4" name="Footer Placeholder 3">
            <a:extLst>
              <a:ext uri="{FF2B5EF4-FFF2-40B4-BE49-F238E27FC236}">
                <a16:creationId xmlns:a16="http://schemas.microsoft.com/office/drawing/2014/main" id="{4A3D5F46-73A7-FA4E-B7C1-5B873C2F46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D6C7F4E-74DD-2342-98E2-DD430478F23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5145A8-959E-A744-8C8C-AEF99C8ECA33}" type="slidenum">
              <a:rPr lang="en-US" smtClean="0"/>
              <a:t>‹#›</a:t>
            </a:fld>
            <a:endParaRPr lang="en-US"/>
          </a:p>
        </p:txBody>
      </p:sp>
    </p:spTree>
    <p:extLst>
      <p:ext uri="{BB962C8B-B14F-4D97-AF65-F5344CB8AC3E}">
        <p14:creationId xmlns:p14="http://schemas.microsoft.com/office/powerpoint/2010/main" val="2177408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D3BE14-6FA9-9941-AAB7-31B0268E86B8}" type="datetimeFigureOut">
              <a:rPr lang="en-US" smtClean="0"/>
              <a:t>6/3/2021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F52B14-1445-0743-ADFC-CFB42DC6449A}" type="slidenum">
              <a:rPr lang="en-US" smtClean="0"/>
              <a:t>‹#›</a:t>
            </a:fld>
            <a:endParaRPr lang="en-US" dirty="0"/>
          </a:p>
        </p:txBody>
      </p:sp>
    </p:spTree>
    <p:extLst>
      <p:ext uri="{BB962C8B-B14F-4D97-AF65-F5344CB8AC3E}">
        <p14:creationId xmlns:p14="http://schemas.microsoft.com/office/powerpoint/2010/main" val="1427556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C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6D348B-13CB-5A4A-B95D-4530D716C92E}"/>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043F90D5-3E0D-4A4B-9A51-B17EDE75A4C4}"/>
              </a:ext>
            </a:extLst>
          </p:cNvPr>
          <p:cNvPicPr>
            <a:picLocks noChangeAspect="1"/>
          </p:cNvPicPr>
          <p:nvPr userDrawn="1"/>
        </p:nvPicPr>
        <p:blipFill>
          <a:blip r:embed="rId3"/>
          <a:stretch>
            <a:fillRect/>
          </a:stretch>
        </p:blipFill>
        <p:spPr>
          <a:xfrm>
            <a:off x="1950720" y="2568389"/>
            <a:ext cx="8412480" cy="1721222"/>
          </a:xfrm>
          <a:prstGeom prst="rect">
            <a:avLst/>
          </a:prstGeom>
          <a:effectLst>
            <a:glow rad="38100">
              <a:schemeClr val="tx1">
                <a:alpha val="10000"/>
              </a:schemeClr>
            </a:glow>
          </a:effectLst>
        </p:spPr>
      </p:pic>
    </p:spTree>
    <p:extLst>
      <p:ext uri="{BB962C8B-B14F-4D97-AF65-F5344CB8AC3E}">
        <p14:creationId xmlns:p14="http://schemas.microsoft.com/office/powerpoint/2010/main" val="2987750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050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enter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9C2F9B-31AA-6E47-87AE-D8AD7AC294B3}"/>
              </a:ext>
            </a:extLst>
          </p:cNvPr>
          <p:cNvPicPr>
            <a:picLocks noChangeAspect="1"/>
          </p:cNvPicPr>
          <p:nvPr userDrawn="1"/>
        </p:nvPicPr>
        <p:blipFill>
          <a:blip r:embed="rId2"/>
          <a:srcRect/>
          <a:stretch/>
        </p:blipFill>
        <p:spPr>
          <a:xfrm>
            <a:off x="0" y="0"/>
            <a:ext cx="12192000" cy="6858000"/>
          </a:xfrm>
          <a:prstGeom prst="rect">
            <a:avLst/>
          </a:prstGeom>
        </p:spPr>
      </p:pic>
      <p:sp>
        <p:nvSpPr>
          <p:cNvPr id="3" name="Title Placeholder 1">
            <a:extLst>
              <a:ext uri="{FF2B5EF4-FFF2-40B4-BE49-F238E27FC236}">
                <a16:creationId xmlns:a16="http://schemas.microsoft.com/office/drawing/2014/main" id="{79874BE3-7FC8-6945-894D-B63ECA0DA41D}"/>
              </a:ext>
            </a:extLst>
          </p:cNvPr>
          <p:cNvSpPr>
            <a:spLocks noGrp="1"/>
          </p:cNvSpPr>
          <p:nvPr>
            <p:ph type="title" hasCustomPrompt="1"/>
          </p:nvPr>
        </p:nvSpPr>
        <p:spPr>
          <a:xfrm>
            <a:off x="838200" y="966270"/>
            <a:ext cx="10515600" cy="5093020"/>
          </a:xfrm>
          <a:prstGeom prst="rect">
            <a:avLst/>
          </a:prstGeom>
        </p:spPr>
        <p:txBody>
          <a:bodyPr vert="horz" lIns="91440" tIns="45720" rIns="91440" bIns="45720" rtlCol="0" anchor="ctr">
            <a:normAutofit/>
          </a:bodyPr>
          <a:lstStyle>
            <a:lvl1pPr algn="ctr">
              <a:lnSpc>
                <a:spcPct val="80000"/>
              </a:lnSpc>
              <a:defRPr lang="en-US" sz="6600" b="1" i="0" kern="1200" cap="all" spc="-250" baseline="0" dirty="0">
                <a:solidFill>
                  <a:schemeClr val="bg1"/>
                </a:solidFill>
                <a:effectLst>
                  <a:glow rad="38100">
                    <a:schemeClr val="tx1">
                      <a:alpha val="10000"/>
                    </a:schemeClr>
                  </a:glow>
                </a:effectLst>
                <a:latin typeface="Gotham Bold" pitchFamily="2" charset="0"/>
                <a:ea typeface="Gotham Medium" charset="0"/>
                <a:cs typeface="Gotham Bold" pitchFamily="2" charset="0"/>
              </a:defRPr>
            </a:lvl1pPr>
          </a:lstStyle>
          <a:p>
            <a:r>
              <a:rPr lang="en-US" dirty="0"/>
              <a:t>CLICK TO</a:t>
            </a:r>
            <a:br>
              <a:rPr lang="en-US" dirty="0"/>
            </a:br>
            <a:r>
              <a:rPr lang="en-US" dirty="0"/>
              <a:t>ADD TITLE</a:t>
            </a:r>
          </a:p>
        </p:txBody>
      </p:sp>
    </p:spTree>
    <p:extLst>
      <p:ext uri="{BB962C8B-B14F-4D97-AF65-F5344CB8AC3E}">
        <p14:creationId xmlns:p14="http://schemas.microsoft.com/office/powerpoint/2010/main" val="3808014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mond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488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4E85680-AF5A-EB41-A7CF-3D3DDA6C601A}"/>
              </a:ext>
            </a:extLst>
          </p:cNvPr>
          <p:cNvSpPr>
            <a:spLocks noGrp="1"/>
          </p:cNvSpPr>
          <p:nvPr>
            <p:ph type="title" hasCustomPrompt="1"/>
          </p:nvPr>
        </p:nvSpPr>
        <p:spPr>
          <a:xfrm>
            <a:off x="838200" y="2332380"/>
            <a:ext cx="10515600" cy="2376150"/>
          </a:xfrm>
          <a:prstGeom prst="rect">
            <a:avLst/>
          </a:prstGeom>
        </p:spPr>
        <p:txBody>
          <a:bodyPr vert="horz" lIns="91440" tIns="45720" rIns="91440" bIns="45720" rtlCol="0" anchor="ctr">
            <a:normAutofit/>
          </a:bodyPr>
          <a:lstStyle>
            <a:lvl1pPr>
              <a:lnSpc>
                <a:spcPct val="80000"/>
              </a:lnSpc>
              <a:defRPr b="1" i="0" cap="all" spc="-250" baseline="0">
                <a:effectLst>
                  <a:glow rad="38100">
                    <a:schemeClr val="tx1">
                      <a:alpha val="10000"/>
                    </a:schemeClr>
                  </a:glow>
                </a:effectLst>
                <a:latin typeface="Gotham Bold" pitchFamily="2" charset="0"/>
                <a:cs typeface="Gotham Bold" pitchFamily="2" charset="0"/>
              </a:defRPr>
            </a:lvl1pPr>
          </a:lstStyle>
          <a:p>
            <a:r>
              <a:rPr lang="en-US" dirty="0"/>
              <a:t>CLICK TO</a:t>
            </a:r>
            <a:br>
              <a:rPr lang="en-US" dirty="0"/>
            </a:br>
            <a:r>
              <a:rPr lang="en-US" dirty="0"/>
              <a:t>ADD TITLE</a:t>
            </a:r>
          </a:p>
        </p:txBody>
      </p:sp>
    </p:spTree>
    <p:extLst>
      <p:ext uri="{BB962C8B-B14F-4D97-AF65-F5344CB8AC3E}">
        <p14:creationId xmlns:p14="http://schemas.microsoft.com/office/powerpoint/2010/main" val="991930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82754" y="2002055"/>
            <a:ext cx="10823446" cy="3912547"/>
          </a:xfrm>
          <a:prstGeom prst="rect">
            <a:avLst/>
          </a:prstGeom>
        </p:spPr>
        <p:txBody>
          <a:bodyPr/>
          <a:lstStyle>
            <a:lvl1pPr>
              <a:lnSpc>
                <a:spcPct val="100000"/>
              </a:lnSpc>
              <a:spcBef>
                <a:spcPts val="1600"/>
              </a:spcBef>
              <a:defRPr sz="3200"/>
            </a:lvl1pPr>
            <a:lvl2pPr>
              <a:lnSpc>
                <a:spcPct val="100000"/>
              </a:lnSpc>
              <a:spcBef>
                <a:spcPts val="1600"/>
              </a:spcBef>
              <a:defRPr sz="2800"/>
            </a:lvl2pPr>
            <a:lvl3pPr>
              <a:lnSpc>
                <a:spcPct val="100000"/>
              </a:lnSpc>
              <a:spcBef>
                <a:spcPts val="1600"/>
              </a:spcBef>
              <a:defRPr sz="2400"/>
            </a:lvl3pPr>
            <a:lvl4pPr>
              <a:lnSpc>
                <a:spcPct val="100000"/>
              </a:lnSpc>
              <a:spcBef>
                <a:spcPts val="1600"/>
              </a:spcBef>
              <a:defRPr sz="2000"/>
            </a:lvl4pPr>
            <a:lvl5pPr>
              <a:lnSpc>
                <a:spcPct val="100000"/>
              </a:lnSpc>
              <a:spcBef>
                <a:spcPts val="1600"/>
              </a:spcBef>
              <a:defRPr sz="20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600400FE-E545-A24B-80DF-84B7DA401EC3}"/>
              </a:ext>
            </a:extLst>
          </p:cNvPr>
          <p:cNvSpPr>
            <a:spLocks noGrp="1"/>
          </p:cNvSpPr>
          <p:nvPr>
            <p:ph type="title" hasCustomPrompt="1"/>
          </p:nvPr>
        </p:nvSpPr>
        <p:spPr>
          <a:xfrm>
            <a:off x="682754" y="133465"/>
            <a:ext cx="10820400" cy="1522081"/>
          </a:xfrm>
          <a:prstGeom prst="rect">
            <a:avLst/>
          </a:prstGeom>
        </p:spPr>
        <p:txBody>
          <a:bodyPr anchor="ctr" anchorCtr="0"/>
          <a:lstStyle>
            <a:lvl1pPr marL="0" indent="0" algn="l" defTabSz="914400" rtl="0" eaLnBrk="1" latinLnBrk="0" hangingPunct="1">
              <a:lnSpc>
                <a:spcPct val="80000"/>
              </a:lnSpc>
              <a:spcBef>
                <a:spcPct val="0"/>
              </a:spcBef>
              <a:buNone/>
              <a:tabLst>
                <a:tab pos="4791075" algn="l"/>
              </a:tabLst>
              <a:defRPr lang="en-US" sz="5000" b="1" i="0" kern="1200" cap="all" spc="-150" baseline="0" dirty="0">
                <a:solidFill>
                  <a:schemeClr val="bg1"/>
                </a:solidFill>
                <a:effectLst>
                  <a:glow rad="38100">
                    <a:schemeClr val="tx1">
                      <a:alpha val="10000"/>
                    </a:schemeClr>
                  </a:glow>
                </a:effectLst>
                <a:latin typeface="Gotham Bold" pitchFamily="2" charset="0"/>
                <a:ea typeface="Gotham Medium" charset="0"/>
                <a:cs typeface="Gotham Bold" pitchFamily="2" charset="0"/>
              </a:defRPr>
            </a:lvl1pPr>
          </a:lstStyle>
          <a:p>
            <a:r>
              <a:rPr lang="en-US" dirty="0"/>
              <a:t>CLICK TO EDIT TITLE</a:t>
            </a:r>
          </a:p>
        </p:txBody>
      </p:sp>
    </p:spTree>
    <p:extLst>
      <p:ext uri="{BB962C8B-B14F-4D97-AF65-F5344CB8AC3E}">
        <p14:creationId xmlns:p14="http://schemas.microsoft.com/office/powerpoint/2010/main" val="1359407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2755" y="1732569"/>
            <a:ext cx="9288974" cy="3026633"/>
          </a:xfrm>
          <a:prstGeom prst="rect">
            <a:avLst/>
          </a:prstGeom>
        </p:spPr>
        <p:txBody>
          <a:bodyPr anchor="b">
            <a:normAutofit/>
          </a:bodyPr>
          <a:lstStyle>
            <a:lvl1pPr>
              <a:defRPr sz="7000" b="1" i="0">
                <a:solidFill>
                  <a:srgbClr val="0D7DC3"/>
                </a:solidFill>
                <a:latin typeface="Gotham Bold" pitchFamily="2" charset="0"/>
                <a:cs typeface="Gotham Bold" pitchFamily="2" charset="0"/>
              </a:defRPr>
            </a:lvl1pPr>
          </a:lstStyle>
          <a:p>
            <a:r>
              <a:rPr lang="en-US" dirty="0"/>
              <a:t>EDIT TITLE</a:t>
            </a:r>
          </a:p>
        </p:txBody>
      </p:sp>
      <p:sp>
        <p:nvSpPr>
          <p:cNvPr id="3" name="Text Placeholder 2"/>
          <p:cNvSpPr>
            <a:spLocks noGrp="1"/>
          </p:cNvSpPr>
          <p:nvPr>
            <p:ph type="body" idx="1" hasCustomPrompt="1"/>
          </p:nvPr>
        </p:nvSpPr>
        <p:spPr>
          <a:xfrm>
            <a:off x="682755" y="4681548"/>
            <a:ext cx="9288974" cy="1209608"/>
          </a:xfrm>
          <a:prstGeom prst="rect">
            <a:avLst/>
          </a:prstGeom>
        </p:spPr>
        <p:txBody>
          <a:bodyPr>
            <a:normAutofit/>
          </a:bodyPr>
          <a:lstStyle>
            <a:lvl1pPr marL="0" indent="0">
              <a:buNone/>
              <a:defRPr sz="3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subtitle</a:t>
            </a:r>
          </a:p>
        </p:txBody>
      </p:sp>
    </p:spTree>
    <p:extLst>
      <p:ext uri="{BB962C8B-B14F-4D97-AF65-F5344CB8AC3E}">
        <p14:creationId xmlns:p14="http://schemas.microsoft.com/office/powerpoint/2010/main" val="2485866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2753" y="680302"/>
            <a:ext cx="9288975" cy="1135619"/>
          </a:xfrm>
          <a:prstGeom prst="rect">
            <a:avLst/>
          </a:prstGeom>
        </p:spPr>
        <p:txBody>
          <a:bodyPr>
            <a:normAutofit/>
          </a:bodyPr>
          <a:lstStyle>
            <a:lvl1pPr>
              <a:defRPr sz="5000" b="1" i="0" spc="-200" baseline="0">
                <a:solidFill>
                  <a:srgbClr val="0D7DC3"/>
                </a:solidFill>
                <a:latin typeface="Gotham Bold" pitchFamily="2" charset="0"/>
                <a:cs typeface="Gotham Bold" pitchFamily="2" charset="0"/>
              </a:defRPr>
            </a:lvl1pPr>
          </a:lstStyle>
          <a:p>
            <a:r>
              <a:rPr lang="en-US" dirty="0"/>
              <a:t>CLICK TO EDIT TITLE</a:t>
            </a:r>
          </a:p>
        </p:txBody>
      </p:sp>
      <p:sp>
        <p:nvSpPr>
          <p:cNvPr id="3" name="Content Placeholder 2"/>
          <p:cNvSpPr>
            <a:spLocks noGrp="1"/>
          </p:cNvSpPr>
          <p:nvPr>
            <p:ph idx="1" hasCustomPrompt="1"/>
          </p:nvPr>
        </p:nvSpPr>
        <p:spPr>
          <a:xfrm>
            <a:off x="682753" y="1944710"/>
            <a:ext cx="9288975" cy="3741293"/>
          </a:xfrm>
          <a:prstGeom prst="rect">
            <a:avLst/>
          </a:prstGeom>
        </p:spPr>
        <p:txBody>
          <a:bodyPr>
            <a:normAutofit/>
          </a:bodyPr>
          <a:lstStyle>
            <a:lvl1pPr>
              <a:lnSpc>
                <a:spcPct val="100000"/>
              </a:lnSpc>
              <a:defRPr sz="3200"/>
            </a:lvl1pPr>
            <a:lvl2pPr>
              <a:lnSpc>
                <a:spcPct val="100000"/>
              </a:lnSpc>
              <a:defRPr sz="2800"/>
            </a:lvl2pPr>
            <a:lvl3pPr>
              <a:lnSpc>
                <a:spcPct val="100000"/>
              </a:lnSpc>
              <a:defRPr sz="2400"/>
            </a:lvl3pPr>
            <a:lvl4pPr>
              <a:lnSpc>
                <a:spcPct val="100000"/>
              </a:lnSpc>
              <a:defRPr sz="2000"/>
            </a:lvl4pPr>
            <a:lvl5pPr>
              <a:lnSpc>
                <a:spcPct val="100000"/>
              </a:lnSpc>
              <a:defRPr sz="20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2184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76A4D8-3B5D-0848-A85C-6DF61404A059}"/>
              </a:ext>
            </a:extLst>
          </p:cNvPr>
          <p:cNvPicPr>
            <a:picLocks noChangeAspect="1"/>
          </p:cNvPicPr>
          <p:nvPr userDrawn="1"/>
        </p:nvPicPr>
        <p:blipFill>
          <a:blip r:embed="rId2"/>
          <a:srcRect/>
          <a:stretch/>
        </p:blipFill>
        <p:spPr>
          <a:xfrm>
            <a:off x="0" y="0"/>
            <a:ext cx="12192000" cy="6858000"/>
          </a:xfrm>
          <a:prstGeom prst="rect">
            <a:avLst/>
          </a:prstGeom>
        </p:spPr>
      </p:pic>
      <p:sp>
        <p:nvSpPr>
          <p:cNvPr id="4" name="Title 1">
            <a:extLst>
              <a:ext uri="{FF2B5EF4-FFF2-40B4-BE49-F238E27FC236}">
                <a16:creationId xmlns:a16="http://schemas.microsoft.com/office/drawing/2014/main" id="{59B26183-1BF9-EA46-9E9F-6C0013F7CB21}"/>
              </a:ext>
            </a:extLst>
          </p:cNvPr>
          <p:cNvSpPr>
            <a:spLocks noGrp="1"/>
          </p:cNvSpPr>
          <p:nvPr>
            <p:ph type="title" hasCustomPrompt="1"/>
          </p:nvPr>
        </p:nvSpPr>
        <p:spPr>
          <a:xfrm>
            <a:off x="682753" y="680302"/>
            <a:ext cx="10823447" cy="1135619"/>
          </a:xfrm>
          <a:prstGeom prst="rect">
            <a:avLst/>
          </a:prstGeom>
        </p:spPr>
        <p:txBody>
          <a:bodyPr anchor="ctr" anchorCtr="0"/>
          <a:lstStyle>
            <a:lvl1pPr>
              <a:lnSpc>
                <a:spcPct val="80000"/>
              </a:lnSpc>
              <a:defRPr lang="en-US" sz="5000" b="1" i="0" kern="1200" cap="all" spc="-150" baseline="0" dirty="0">
                <a:solidFill>
                  <a:schemeClr val="bg1"/>
                </a:solidFill>
                <a:effectLst>
                  <a:glow rad="38100">
                    <a:schemeClr val="tx1">
                      <a:alpha val="10000"/>
                    </a:schemeClr>
                  </a:glow>
                </a:effectLst>
                <a:latin typeface="Gotham Bold" pitchFamily="2" charset="0"/>
                <a:ea typeface="Gotham Bold" pitchFamily="2" charset="0"/>
                <a:cs typeface="Gotham Bold" pitchFamily="2" charset="0"/>
              </a:defRPr>
            </a:lvl1pPr>
          </a:lstStyle>
          <a:p>
            <a:r>
              <a:rPr lang="en-US" dirty="0"/>
              <a:t>CLICK TO EDIT TITLE</a:t>
            </a:r>
          </a:p>
        </p:txBody>
      </p:sp>
      <p:sp>
        <p:nvSpPr>
          <p:cNvPr id="5" name="Content Placeholder 2">
            <a:extLst>
              <a:ext uri="{FF2B5EF4-FFF2-40B4-BE49-F238E27FC236}">
                <a16:creationId xmlns:a16="http://schemas.microsoft.com/office/drawing/2014/main" id="{839FAB09-B116-3944-82A3-B095D45452A4}"/>
              </a:ext>
            </a:extLst>
          </p:cNvPr>
          <p:cNvSpPr>
            <a:spLocks noGrp="1"/>
          </p:cNvSpPr>
          <p:nvPr>
            <p:ph idx="1" hasCustomPrompt="1"/>
          </p:nvPr>
        </p:nvSpPr>
        <p:spPr>
          <a:xfrm>
            <a:off x="682753" y="1944710"/>
            <a:ext cx="10823447" cy="3741293"/>
          </a:xfrm>
          <a:prstGeom prst="rect">
            <a:avLst/>
          </a:prstGeom>
        </p:spPr>
        <p:txBody>
          <a:bodyPr/>
          <a:lstStyle>
            <a:lvl1pPr>
              <a:lnSpc>
                <a:spcPct val="100000"/>
              </a:lnSpc>
              <a:spcBef>
                <a:spcPts val="1600"/>
              </a:spcBef>
              <a:defRPr sz="3200" b="0" i="0">
                <a:solidFill>
                  <a:srgbClr val="D4E6FF"/>
                </a:solidFill>
                <a:latin typeface="Gotham Book" pitchFamily="2" charset="0"/>
                <a:cs typeface="Gotham Book" pitchFamily="2" charset="0"/>
              </a:defRPr>
            </a:lvl1pPr>
            <a:lvl2pPr>
              <a:lnSpc>
                <a:spcPct val="100000"/>
              </a:lnSpc>
              <a:spcBef>
                <a:spcPts val="1600"/>
              </a:spcBef>
              <a:defRPr sz="2800" b="0" i="0">
                <a:solidFill>
                  <a:srgbClr val="D4E6FF"/>
                </a:solidFill>
                <a:latin typeface="Gotham Book" pitchFamily="2" charset="0"/>
                <a:cs typeface="Gotham Book" pitchFamily="2" charset="0"/>
              </a:defRPr>
            </a:lvl2pPr>
            <a:lvl3pPr>
              <a:lnSpc>
                <a:spcPct val="100000"/>
              </a:lnSpc>
              <a:spcBef>
                <a:spcPts val="1600"/>
              </a:spcBef>
              <a:defRPr sz="2400" b="0" i="0">
                <a:solidFill>
                  <a:srgbClr val="D4E6FF"/>
                </a:solidFill>
                <a:latin typeface="Gotham Book" pitchFamily="2" charset="0"/>
                <a:cs typeface="Gotham Book" pitchFamily="2" charset="0"/>
              </a:defRPr>
            </a:lvl3pPr>
            <a:lvl4pPr>
              <a:lnSpc>
                <a:spcPct val="100000"/>
              </a:lnSpc>
              <a:spcBef>
                <a:spcPts val="1600"/>
              </a:spcBef>
              <a:defRPr sz="2000" b="0" i="0">
                <a:solidFill>
                  <a:srgbClr val="D4E6FF"/>
                </a:solidFill>
                <a:latin typeface="Gotham Book" pitchFamily="2" charset="0"/>
                <a:cs typeface="Gotham Book" pitchFamily="2" charset="0"/>
              </a:defRPr>
            </a:lvl4pPr>
            <a:lvl5pPr>
              <a:lnSpc>
                <a:spcPct val="100000"/>
              </a:lnSpc>
              <a:spcBef>
                <a:spcPts val="1600"/>
              </a:spcBef>
              <a:defRPr sz="2000" b="0" i="0">
                <a:solidFill>
                  <a:srgbClr val="D4E6FF"/>
                </a:solidFill>
                <a:latin typeface="Gotham Book" pitchFamily="2" charset="0"/>
                <a:cs typeface="Gotham Book" pitchFamily="2"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578E028D-0087-1547-AAF6-F2A851117609}"/>
              </a:ext>
            </a:extLst>
          </p:cNvPr>
          <p:cNvSpPr/>
          <p:nvPr userDrawn="1"/>
        </p:nvSpPr>
        <p:spPr>
          <a:xfrm>
            <a:off x="0" y="6333741"/>
            <a:ext cx="12192000" cy="524259"/>
          </a:xfrm>
          <a:prstGeom prst="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cxnSp>
        <p:nvCxnSpPr>
          <p:cNvPr id="8" name="Straight Connector 7">
            <a:extLst>
              <a:ext uri="{FF2B5EF4-FFF2-40B4-BE49-F238E27FC236}">
                <a16:creationId xmlns:a16="http://schemas.microsoft.com/office/drawing/2014/main" id="{FB16687C-BDB4-FD4E-AE5F-933AA844D0EE}"/>
              </a:ext>
            </a:extLst>
          </p:cNvPr>
          <p:cNvCxnSpPr>
            <a:cxnSpLocks/>
          </p:cNvCxnSpPr>
          <p:nvPr userDrawn="1"/>
        </p:nvCxnSpPr>
        <p:spPr>
          <a:xfrm>
            <a:off x="0" y="6325009"/>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F5D0412-375F-AD40-B864-C075626E7A42}"/>
              </a:ext>
            </a:extLst>
          </p:cNvPr>
          <p:cNvPicPr>
            <a:picLocks noChangeAspect="1"/>
          </p:cNvPicPr>
          <p:nvPr userDrawn="1"/>
        </p:nvPicPr>
        <p:blipFill>
          <a:blip r:embed="rId3"/>
          <a:stretch>
            <a:fillRect/>
          </a:stretch>
        </p:blipFill>
        <p:spPr>
          <a:xfrm>
            <a:off x="10931868" y="6489573"/>
            <a:ext cx="1059391" cy="216755"/>
          </a:xfrm>
          <a:prstGeom prst="rect">
            <a:avLst/>
          </a:prstGeom>
        </p:spPr>
      </p:pic>
    </p:spTree>
    <p:extLst>
      <p:ext uri="{BB962C8B-B14F-4D97-AF65-F5344CB8AC3E}">
        <p14:creationId xmlns:p14="http://schemas.microsoft.com/office/powerpoint/2010/main" val="1495505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94279A-D688-474E-90CF-A5BB96BE370C}"/>
              </a:ext>
            </a:extLst>
          </p:cNvPr>
          <p:cNvPicPr>
            <a:picLocks noChangeAspect="1"/>
          </p:cNvPicPr>
          <p:nvPr userDrawn="1"/>
        </p:nvPicPr>
        <p:blipFill>
          <a:blip r:embed="rId2"/>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0612D384-9D4E-964F-898A-0AE4F48E86A7}"/>
              </a:ext>
            </a:extLst>
          </p:cNvPr>
          <p:cNvSpPr/>
          <p:nvPr userDrawn="1"/>
        </p:nvSpPr>
        <p:spPr>
          <a:xfrm>
            <a:off x="0" y="6333741"/>
            <a:ext cx="12192000" cy="524259"/>
          </a:xfrm>
          <a:prstGeom prst="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cxnSp>
        <p:nvCxnSpPr>
          <p:cNvPr id="8" name="Straight Connector 7">
            <a:extLst>
              <a:ext uri="{FF2B5EF4-FFF2-40B4-BE49-F238E27FC236}">
                <a16:creationId xmlns:a16="http://schemas.microsoft.com/office/drawing/2014/main" id="{1EBC2EA9-7CAA-094F-B0EA-F7EB4C98A545}"/>
              </a:ext>
            </a:extLst>
          </p:cNvPr>
          <p:cNvCxnSpPr>
            <a:cxnSpLocks/>
          </p:cNvCxnSpPr>
          <p:nvPr userDrawn="1"/>
        </p:nvCxnSpPr>
        <p:spPr>
          <a:xfrm>
            <a:off x="0" y="6325009"/>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0685548-5DB0-044D-9350-9B5904B1E0D2}"/>
              </a:ext>
            </a:extLst>
          </p:cNvPr>
          <p:cNvPicPr>
            <a:picLocks noChangeAspect="1"/>
          </p:cNvPicPr>
          <p:nvPr userDrawn="1"/>
        </p:nvPicPr>
        <p:blipFill>
          <a:blip r:embed="rId3"/>
          <a:stretch>
            <a:fillRect/>
          </a:stretch>
        </p:blipFill>
        <p:spPr>
          <a:xfrm>
            <a:off x="10931868" y="6489573"/>
            <a:ext cx="1059391" cy="216755"/>
          </a:xfrm>
          <a:prstGeom prst="rect">
            <a:avLst/>
          </a:prstGeom>
        </p:spPr>
      </p:pic>
      <p:sp>
        <p:nvSpPr>
          <p:cNvPr id="4" name="Title 1">
            <a:extLst>
              <a:ext uri="{FF2B5EF4-FFF2-40B4-BE49-F238E27FC236}">
                <a16:creationId xmlns:a16="http://schemas.microsoft.com/office/drawing/2014/main" id="{AC6A23F4-BEF1-8041-872F-D2857C525F20}"/>
              </a:ext>
            </a:extLst>
          </p:cNvPr>
          <p:cNvSpPr>
            <a:spLocks noGrp="1"/>
          </p:cNvSpPr>
          <p:nvPr>
            <p:ph type="title" hasCustomPrompt="1"/>
          </p:nvPr>
        </p:nvSpPr>
        <p:spPr>
          <a:xfrm>
            <a:off x="685800" y="1732569"/>
            <a:ext cx="10817354" cy="3026633"/>
          </a:xfrm>
          <a:prstGeom prst="rect">
            <a:avLst/>
          </a:prstGeom>
        </p:spPr>
        <p:txBody>
          <a:bodyPr anchor="b"/>
          <a:lstStyle>
            <a:lvl1pPr>
              <a:lnSpc>
                <a:spcPct val="80000"/>
              </a:lnSpc>
              <a:defRPr sz="7000" b="1" i="0" cap="all" spc="-250" baseline="0">
                <a:solidFill>
                  <a:schemeClr val="bg1"/>
                </a:solidFill>
                <a:effectLst>
                  <a:glow rad="38100">
                    <a:schemeClr val="tx1">
                      <a:alpha val="10000"/>
                    </a:schemeClr>
                  </a:glow>
                </a:effectLst>
                <a:latin typeface="Gotham Bold" pitchFamily="2" charset="0"/>
                <a:cs typeface="Gotham Bold" pitchFamily="2" charset="0"/>
              </a:defRPr>
            </a:lvl1pPr>
          </a:lstStyle>
          <a:p>
            <a:r>
              <a:rPr lang="en-US" dirty="0"/>
              <a:t>CLICK TO EDIT TITLE</a:t>
            </a:r>
          </a:p>
        </p:txBody>
      </p:sp>
      <p:sp>
        <p:nvSpPr>
          <p:cNvPr id="5" name="Text Placeholder 2">
            <a:extLst>
              <a:ext uri="{FF2B5EF4-FFF2-40B4-BE49-F238E27FC236}">
                <a16:creationId xmlns:a16="http://schemas.microsoft.com/office/drawing/2014/main" id="{56E1B5D3-D3D8-9C40-8008-629BE09BDC13}"/>
              </a:ext>
            </a:extLst>
          </p:cNvPr>
          <p:cNvSpPr>
            <a:spLocks noGrp="1"/>
          </p:cNvSpPr>
          <p:nvPr>
            <p:ph type="body" idx="1" hasCustomPrompt="1"/>
          </p:nvPr>
        </p:nvSpPr>
        <p:spPr>
          <a:xfrm>
            <a:off x="685800" y="4681548"/>
            <a:ext cx="10817354" cy="1209608"/>
          </a:xfrm>
          <a:prstGeom prst="rect">
            <a:avLst/>
          </a:prstGeom>
        </p:spPr>
        <p:txBody>
          <a:bodyPr/>
          <a:lstStyle>
            <a:lvl1pPr marL="0" indent="0">
              <a:buNone/>
              <a:defRPr lang="en-US" sz="3200" b="0" i="0" kern="1200" dirty="0">
                <a:solidFill>
                  <a:srgbClr val="D4E6FF"/>
                </a:solidFill>
                <a:latin typeface="Gotham Book" pitchFamily="2" charset="0"/>
                <a:ea typeface="+mn-ea"/>
                <a:cs typeface="Gotham Book"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Tree>
    <p:extLst>
      <p:ext uri="{BB962C8B-B14F-4D97-AF65-F5344CB8AC3E}">
        <p14:creationId xmlns:p14="http://schemas.microsoft.com/office/powerpoint/2010/main" val="41424140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64ABEC-815E-9842-9D73-38606C38A6A5}"/>
              </a:ext>
            </a:extLst>
          </p:cNvPr>
          <p:cNvPicPr>
            <a:picLocks noChangeAspect="1"/>
          </p:cNvPicPr>
          <p:nvPr userDrawn="1"/>
        </p:nvPicPr>
        <p:blipFill>
          <a:blip r:embed="rId5"/>
          <a:srcRect/>
          <a:stretch/>
        </p:blipFill>
        <p:spPr>
          <a:xfrm>
            <a:off x="0" y="0"/>
            <a:ext cx="12192000" cy="6858000"/>
          </a:xfrm>
          <a:prstGeom prst="rect">
            <a:avLst/>
          </a:prstGeom>
        </p:spPr>
      </p:pic>
    </p:spTree>
    <p:extLst>
      <p:ext uri="{BB962C8B-B14F-4D97-AF65-F5344CB8AC3E}">
        <p14:creationId xmlns:p14="http://schemas.microsoft.com/office/powerpoint/2010/main" val="1971980813"/>
      </p:ext>
    </p:extLst>
  </p:cSld>
  <p:clrMap bg1="lt1" tx1="dk1" bg2="lt2" tx2="dk2" accent1="accent1" accent2="accent2" accent3="accent3" accent4="accent4" accent5="accent5" accent6="accent6" hlink="hlink" folHlink="folHlink"/>
  <p:sldLayoutIdLst>
    <p:sldLayoutId id="2147483802" r:id="rId1"/>
    <p:sldLayoutId id="2147483804" r:id="rId2"/>
    <p:sldLayoutId id="214748380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F10696-D913-594F-B99A-53727321D78F}"/>
              </a:ext>
            </a:extLst>
          </p:cNvPr>
          <p:cNvPicPr>
            <a:picLocks noChangeAspect="1"/>
          </p:cNvPicPr>
          <p:nvPr userDrawn="1"/>
        </p:nvPicPr>
        <p:blipFill>
          <a:blip r:embed="rId3"/>
          <a:srcRect/>
          <a:stretch/>
        </p:blipFill>
        <p:spPr>
          <a:xfrm>
            <a:off x="1" y="857"/>
            <a:ext cx="12188951" cy="6856285"/>
          </a:xfrm>
          <a:prstGeom prst="rect">
            <a:avLst/>
          </a:prstGeom>
        </p:spPr>
      </p:pic>
      <p:cxnSp>
        <p:nvCxnSpPr>
          <p:cNvPr id="9" name="Straight Connector 8">
            <a:extLst>
              <a:ext uri="{FF2B5EF4-FFF2-40B4-BE49-F238E27FC236}">
                <a16:creationId xmlns:a16="http://schemas.microsoft.com/office/drawing/2014/main" id="{0D8AA2AF-1AAD-7E47-99B8-CE9F63DD2740}"/>
              </a:ext>
            </a:extLst>
          </p:cNvPr>
          <p:cNvCxnSpPr>
            <a:cxnSpLocks/>
          </p:cNvCxnSpPr>
          <p:nvPr userDrawn="1"/>
        </p:nvCxnSpPr>
        <p:spPr>
          <a:xfrm>
            <a:off x="0" y="4927954"/>
            <a:ext cx="121920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33A29E0-97D0-8448-9ECE-D545F394F6A6}"/>
              </a:ext>
            </a:extLst>
          </p:cNvPr>
          <p:cNvCxnSpPr>
            <a:cxnSpLocks/>
          </p:cNvCxnSpPr>
          <p:nvPr userDrawn="1"/>
        </p:nvCxnSpPr>
        <p:spPr>
          <a:xfrm>
            <a:off x="0" y="1920292"/>
            <a:ext cx="121920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4246193"/>
      </p:ext>
    </p:extLst>
  </p:cSld>
  <p:clrMap bg1="lt1" tx1="dk1" bg2="lt2" tx2="dk2" accent1="accent1" accent2="accent2" accent3="accent3" accent4="accent4" accent5="accent5" accent6="accent6" hlink="hlink" folHlink="folHlink"/>
  <p:sldLayoutIdLst>
    <p:sldLayoutId id="2147483807" r:id="rId1"/>
  </p:sldLayoutIdLst>
  <p:txStyles>
    <p:titleStyle>
      <a:lvl1pPr algn="ctr" defTabSz="914400" rtl="0" eaLnBrk="1" latinLnBrk="0" hangingPunct="1">
        <a:lnSpc>
          <a:spcPct val="90000"/>
        </a:lnSpc>
        <a:spcBef>
          <a:spcPct val="0"/>
        </a:spcBef>
        <a:buNone/>
        <a:defRPr sz="6600" b="0" i="0" kern="1200" spc="-300">
          <a:solidFill>
            <a:schemeClr val="bg1"/>
          </a:solidFill>
          <a:latin typeface="Gotham Medium" charset="0"/>
          <a:ea typeface="Gotham Medium" charset="0"/>
          <a:cs typeface="Gotham Medium"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bg1">
              <a:lumMod val="50000"/>
            </a:schemeClr>
          </a:solidFill>
          <a:latin typeface="Gotham Book" charset="0"/>
          <a:ea typeface="Gotham Book" charset="0"/>
          <a:cs typeface="Gotham Book" charset="0"/>
        </a:defRPr>
      </a:lvl1pPr>
      <a:lvl2pPr marL="685800" indent="-228600" algn="l" defTabSz="914400" rtl="0" eaLnBrk="1" latinLnBrk="0" hangingPunct="1">
        <a:lnSpc>
          <a:spcPct val="90000"/>
        </a:lnSpc>
        <a:spcBef>
          <a:spcPts val="500"/>
        </a:spcBef>
        <a:buFont typeface="Arial"/>
        <a:buChar char="•"/>
        <a:defRPr sz="2400" b="0" i="0" kern="1200">
          <a:solidFill>
            <a:schemeClr val="bg1">
              <a:lumMod val="50000"/>
            </a:schemeClr>
          </a:solidFill>
          <a:latin typeface="Gotham Book" charset="0"/>
          <a:ea typeface="Gotham Book" charset="0"/>
          <a:cs typeface="Gotham Book" charset="0"/>
        </a:defRPr>
      </a:lvl2pPr>
      <a:lvl3pPr marL="1143000" indent="-228600" algn="l" defTabSz="914400" rtl="0" eaLnBrk="1" latinLnBrk="0" hangingPunct="1">
        <a:lnSpc>
          <a:spcPct val="90000"/>
        </a:lnSpc>
        <a:spcBef>
          <a:spcPts val="500"/>
        </a:spcBef>
        <a:buFont typeface="Arial"/>
        <a:buChar char="•"/>
        <a:defRPr sz="2000" b="0" i="0" kern="1200">
          <a:solidFill>
            <a:schemeClr val="bg1">
              <a:lumMod val="50000"/>
            </a:schemeClr>
          </a:solidFill>
          <a:latin typeface="Gotham Book" charset="0"/>
          <a:ea typeface="Gotham Book" charset="0"/>
          <a:cs typeface="Gotham Book" charset="0"/>
        </a:defRPr>
      </a:lvl3pPr>
      <a:lvl4pPr marL="1600200" indent="-228600" algn="l" defTabSz="914400" rtl="0" eaLnBrk="1" latinLnBrk="0" hangingPunct="1">
        <a:lnSpc>
          <a:spcPct val="90000"/>
        </a:lnSpc>
        <a:spcBef>
          <a:spcPts val="500"/>
        </a:spcBef>
        <a:buFont typeface="Arial"/>
        <a:buChar char="•"/>
        <a:defRPr sz="1800" b="0" i="0" kern="1200">
          <a:solidFill>
            <a:schemeClr val="bg1">
              <a:lumMod val="50000"/>
            </a:schemeClr>
          </a:solidFill>
          <a:latin typeface="Gotham Book" charset="0"/>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800" b="0" i="0" kern="1200">
          <a:solidFill>
            <a:schemeClr val="bg1">
              <a:lumMod val="50000"/>
            </a:schemeClr>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F10696-D913-594F-B99A-53727321D78F}"/>
              </a:ext>
            </a:extLst>
          </p:cNvPr>
          <p:cNvPicPr>
            <a:picLocks noChangeAspect="1"/>
          </p:cNvPicPr>
          <p:nvPr userDrawn="1"/>
        </p:nvPicPr>
        <p:blipFill>
          <a:blip r:embed="rId3"/>
          <a:srcRect/>
          <a:stretch/>
        </p:blipFill>
        <p:spPr>
          <a:xfrm>
            <a:off x="1" y="857"/>
            <a:ext cx="12188952" cy="6856285"/>
          </a:xfrm>
          <a:prstGeom prst="rect">
            <a:avLst/>
          </a:prstGeom>
        </p:spPr>
      </p:pic>
      <p:sp>
        <p:nvSpPr>
          <p:cNvPr id="5" name="Rectangle 4">
            <a:extLst>
              <a:ext uri="{FF2B5EF4-FFF2-40B4-BE49-F238E27FC236}">
                <a16:creationId xmlns:a16="http://schemas.microsoft.com/office/drawing/2014/main" id="{01BAA4B6-9B27-4F43-8419-669A5769059D}"/>
              </a:ext>
            </a:extLst>
          </p:cNvPr>
          <p:cNvSpPr/>
          <p:nvPr userDrawn="1"/>
        </p:nvSpPr>
        <p:spPr>
          <a:xfrm>
            <a:off x="0" y="6333741"/>
            <a:ext cx="12192000" cy="524259"/>
          </a:xfrm>
          <a:prstGeom prst="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cxnSp>
        <p:nvCxnSpPr>
          <p:cNvPr id="6" name="Straight Connector 5">
            <a:extLst>
              <a:ext uri="{FF2B5EF4-FFF2-40B4-BE49-F238E27FC236}">
                <a16:creationId xmlns:a16="http://schemas.microsoft.com/office/drawing/2014/main" id="{3B19A6C7-775A-924D-B765-8DAEEB1D92CF}"/>
              </a:ext>
            </a:extLst>
          </p:cNvPr>
          <p:cNvCxnSpPr>
            <a:cxnSpLocks/>
          </p:cNvCxnSpPr>
          <p:nvPr userDrawn="1"/>
        </p:nvCxnSpPr>
        <p:spPr>
          <a:xfrm>
            <a:off x="-3046" y="6324152"/>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DCC6E86-ED06-C94F-A16E-CE60AC11731A}"/>
              </a:ext>
            </a:extLst>
          </p:cNvPr>
          <p:cNvPicPr>
            <a:picLocks noChangeAspect="1"/>
          </p:cNvPicPr>
          <p:nvPr userDrawn="1"/>
        </p:nvPicPr>
        <p:blipFill>
          <a:blip r:embed="rId4"/>
          <a:stretch>
            <a:fillRect/>
          </a:stretch>
        </p:blipFill>
        <p:spPr>
          <a:xfrm>
            <a:off x="10928822" y="6488716"/>
            <a:ext cx="1059391" cy="216755"/>
          </a:xfrm>
          <a:prstGeom prst="rect">
            <a:avLst/>
          </a:prstGeom>
        </p:spPr>
      </p:pic>
      <p:cxnSp>
        <p:nvCxnSpPr>
          <p:cNvPr id="8" name="Straight Connector 7">
            <a:extLst>
              <a:ext uri="{FF2B5EF4-FFF2-40B4-BE49-F238E27FC236}">
                <a16:creationId xmlns:a16="http://schemas.microsoft.com/office/drawing/2014/main" id="{9D2A0DAD-149D-2A44-96BE-0FE43ACDF3FA}"/>
              </a:ext>
            </a:extLst>
          </p:cNvPr>
          <p:cNvCxnSpPr>
            <a:cxnSpLocks/>
          </p:cNvCxnSpPr>
          <p:nvPr userDrawn="1"/>
        </p:nvCxnSpPr>
        <p:spPr>
          <a:xfrm>
            <a:off x="0" y="1685468"/>
            <a:ext cx="121920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721595"/>
      </p:ext>
    </p:extLst>
  </p:cSld>
  <p:clrMap bg1="lt1" tx1="dk1" bg2="lt2" tx2="dk2" accent1="accent1" accent2="accent2" accent3="accent3" accent4="accent4" accent5="accent5" accent6="accent6" hlink="hlink" folHlink="folHlink"/>
  <p:sldLayoutIdLst>
    <p:sldLayoutId id="2147483810" r:id="rId1"/>
  </p:sldLayoutIdLst>
  <p:txStyles>
    <p:titleStyle>
      <a:lvl1pPr algn="l" defTabSz="914400" rtl="0" eaLnBrk="1" latinLnBrk="0" hangingPunct="1">
        <a:lnSpc>
          <a:spcPct val="90000"/>
        </a:lnSpc>
        <a:spcBef>
          <a:spcPct val="0"/>
        </a:spcBef>
        <a:buNone/>
        <a:defRPr sz="4400" b="0" i="0" kern="1200" spc="-300">
          <a:solidFill>
            <a:schemeClr val="tx1"/>
          </a:solidFill>
          <a:latin typeface="Gotham Medium" charset="0"/>
          <a:ea typeface="Gotham Medium" charset="0"/>
          <a:cs typeface="Gotham Medium"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bg1">
              <a:lumMod val="50000"/>
            </a:schemeClr>
          </a:solidFill>
          <a:latin typeface="Gotham Book" charset="0"/>
          <a:ea typeface="Gotham Book" charset="0"/>
          <a:cs typeface="Gotham Book" charset="0"/>
        </a:defRPr>
      </a:lvl1pPr>
      <a:lvl2pPr marL="685800" indent="-228600" algn="l" defTabSz="914400" rtl="0" eaLnBrk="1" latinLnBrk="0" hangingPunct="1">
        <a:lnSpc>
          <a:spcPct val="90000"/>
        </a:lnSpc>
        <a:spcBef>
          <a:spcPts val="500"/>
        </a:spcBef>
        <a:buFont typeface="Arial"/>
        <a:buChar char="•"/>
        <a:defRPr sz="2400" b="0" i="0" kern="1200">
          <a:solidFill>
            <a:schemeClr val="bg1">
              <a:lumMod val="50000"/>
            </a:schemeClr>
          </a:solidFill>
          <a:latin typeface="Gotham Book" charset="0"/>
          <a:ea typeface="Gotham Book" charset="0"/>
          <a:cs typeface="Gotham Book" charset="0"/>
        </a:defRPr>
      </a:lvl2pPr>
      <a:lvl3pPr marL="1143000" indent="-228600" algn="l" defTabSz="914400" rtl="0" eaLnBrk="1" latinLnBrk="0" hangingPunct="1">
        <a:lnSpc>
          <a:spcPct val="90000"/>
        </a:lnSpc>
        <a:spcBef>
          <a:spcPts val="500"/>
        </a:spcBef>
        <a:buFont typeface="Arial"/>
        <a:buChar char="•"/>
        <a:defRPr sz="2000" b="0" i="0" kern="1200">
          <a:solidFill>
            <a:schemeClr val="bg1">
              <a:lumMod val="50000"/>
            </a:schemeClr>
          </a:solidFill>
          <a:latin typeface="Gotham Book" charset="0"/>
          <a:ea typeface="Gotham Book" charset="0"/>
          <a:cs typeface="Gotham Book" charset="0"/>
        </a:defRPr>
      </a:lvl3pPr>
      <a:lvl4pPr marL="1600200" indent="-228600" algn="l" defTabSz="914400" rtl="0" eaLnBrk="1" latinLnBrk="0" hangingPunct="1">
        <a:lnSpc>
          <a:spcPct val="90000"/>
        </a:lnSpc>
        <a:spcBef>
          <a:spcPts val="500"/>
        </a:spcBef>
        <a:buFont typeface="Arial"/>
        <a:buChar char="•"/>
        <a:defRPr sz="1800" b="0" i="0" kern="1200">
          <a:solidFill>
            <a:schemeClr val="bg1">
              <a:lumMod val="50000"/>
            </a:schemeClr>
          </a:solidFill>
          <a:latin typeface="Gotham Book" charset="0"/>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800" b="0" i="0" kern="1200">
          <a:solidFill>
            <a:schemeClr val="bg1">
              <a:lumMod val="50000"/>
            </a:schemeClr>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3720B1-1305-284D-94E9-FC156B738A57}"/>
              </a:ext>
            </a:extLst>
          </p:cNvPr>
          <p:cNvPicPr>
            <a:picLocks noChangeAspect="1"/>
          </p:cNvPicPr>
          <p:nvPr userDrawn="1"/>
        </p:nvPicPr>
        <p:blipFill>
          <a:blip r:embed="rId4"/>
          <a:srcRect/>
          <a:stretch/>
        </p:blipFill>
        <p:spPr>
          <a:xfrm>
            <a:off x="10" y="0"/>
            <a:ext cx="12191980" cy="6857988"/>
          </a:xfrm>
          <a:prstGeom prst="rect">
            <a:avLst/>
          </a:prstGeom>
        </p:spPr>
      </p:pic>
      <p:sp>
        <p:nvSpPr>
          <p:cNvPr id="2" name="Title Placeholder 1"/>
          <p:cNvSpPr>
            <a:spLocks noGrp="1"/>
          </p:cNvSpPr>
          <p:nvPr>
            <p:ph type="title"/>
          </p:nvPr>
        </p:nvSpPr>
        <p:spPr>
          <a:xfrm>
            <a:off x="682754" y="365125"/>
            <a:ext cx="9288973" cy="1325563"/>
          </a:xfrm>
          <a:prstGeom prst="rect">
            <a:avLst/>
          </a:prstGeom>
        </p:spPr>
        <p:txBody>
          <a:bodyPr vert="horz" lIns="91440" tIns="45720" rIns="91440" bIns="45720" rtlCol="0" anchor="ctr">
            <a:normAutofit/>
          </a:bodyPr>
          <a:lstStyle/>
          <a:p>
            <a:r>
              <a:rPr lang="en-US" dirty="0"/>
              <a:t>CLICK TO EDIT TITLE</a:t>
            </a:r>
          </a:p>
        </p:txBody>
      </p:sp>
      <p:sp>
        <p:nvSpPr>
          <p:cNvPr id="3" name="Text Placeholder 2"/>
          <p:cNvSpPr>
            <a:spLocks noGrp="1"/>
          </p:cNvSpPr>
          <p:nvPr>
            <p:ph type="body" idx="1"/>
          </p:nvPr>
        </p:nvSpPr>
        <p:spPr>
          <a:xfrm>
            <a:off x="682754" y="1825625"/>
            <a:ext cx="9288973" cy="3786281"/>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DDBC79AF-AE7B-3046-80E6-338BB994CAE2}"/>
              </a:ext>
            </a:extLst>
          </p:cNvPr>
          <p:cNvSpPr/>
          <p:nvPr userDrawn="1"/>
        </p:nvSpPr>
        <p:spPr>
          <a:xfrm>
            <a:off x="0" y="6333741"/>
            <a:ext cx="12192000" cy="524259"/>
          </a:xfrm>
          <a:prstGeom prst="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cxnSp>
        <p:nvCxnSpPr>
          <p:cNvPr id="6" name="Straight Connector 5">
            <a:extLst>
              <a:ext uri="{FF2B5EF4-FFF2-40B4-BE49-F238E27FC236}">
                <a16:creationId xmlns:a16="http://schemas.microsoft.com/office/drawing/2014/main" id="{F9D10B42-FE79-E04C-B5BC-8DC316C84B38}"/>
              </a:ext>
            </a:extLst>
          </p:cNvPr>
          <p:cNvCxnSpPr>
            <a:cxnSpLocks/>
          </p:cNvCxnSpPr>
          <p:nvPr userDrawn="1"/>
        </p:nvCxnSpPr>
        <p:spPr>
          <a:xfrm>
            <a:off x="0" y="6325006"/>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95C24CF-D932-D443-928A-20DDC93728AA}"/>
              </a:ext>
            </a:extLst>
          </p:cNvPr>
          <p:cNvPicPr>
            <a:picLocks noChangeAspect="1"/>
          </p:cNvPicPr>
          <p:nvPr userDrawn="1"/>
        </p:nvPicPr>
        <p:blipFill>
          <a:blip r:embed="rId5"/>
          <a:stretch>
            <a:fillRect/>
          </a:stretch>
        </p:blipFill>
        <p:spPr>
          <a:xfrm>
            <a:off x="10931868" y="6489570"/>
            <a:ext cx="1059391" cy="216755"/>
          </a:xfrm>
          <a:prstGeom prst="rect">
            <a:avLst/>
          </a:prstGeom>
        </p:spPr>
      </p:pic>
    </p:spTree>
    <p:extLst>
      <p:ext uri="{BB962C8B-B14F-4D97-AF65-F5344CB8AC3E}">
        <p14:creationId xmlns:p14="http://schemas.microsoft.com/office/powerpoint/2010/main" val="3766088739"/>
      </p:ext>
    </p:extLst>
  </p:cSld>
  <p:clrMap bg1="lt1" tx1="dk1" bg2="lt2" tx2="dk2" accent1="accent1" accent2="accent2" accent3="accent3" accent4="accent4" accent5="accent5" accent6="accent6" hlink="hlink" folHlink="folHlink"/>
  <p:sldLayoutIdLst>
    <p:sldLayoutId id="2147483817" r:id="rId1"/>
    <p:sldLayoutId id="2147483818" r:id="rId2"/>
  </p:sldLayoutIdLst>
  <p:txStyles>
    <p:titleStyle>
      <a:lvl1pPr algn="l" defTabSz="914400" rtl="0" eaLnBrk="1" latinLnBrk="0" hangingPunct="1">
        <a:lnSpc>
          <a:spcPct val="80000"/>
        </a:lnSpc>
        <a:spcBef>
          <a:spcPct val="0"/>
        </a:spcBef>
        <a:buNone/>
        <a:defRPr lang="en-US" sz="4800" b="1" i="0" kern="1200" cap="all" spc="-200" baseline="0" dirty="0">
          <a:solidFill>
            <a:srgbClr val="0D7DC3"/>
          </a:solidFill>
          <a:latin typeface="Gotham Bold" pitchFamily="2" charset="0"/>
          <a:ea typeface="Gotham Medium" charset="0"/>
          <a:cs typeface="Gotham Bold" pitchFamily="2" charset="0"/>
        </a:defRPr>
      </a:lvl1pPr>
    </p:titleStyle>
    <p:bodyStyle>
      <a:lvl1pPr marL="228600" indent="-228600" algn="l" defTabSz="914400" rtl="0" eaLnBrk="1" latinLnBrk="0" hangingPunct="1">
        <a:lnSpc>
          <a:spcPct val="100000"/>
        </a:lnSpc>
        <a:spcBef>
          <a:spcPts val="1600"/>
        </a:spcBef>
        <a:buFont typeface="Arial"/>
        <a:buChar char="•"/>
        <a:defRPr sz="3200" b="0" i="0" kern="1200">
          <a:solidFill>
            <a:schemeClr val="bg1">
              <a:lumMod val="50000"/>
            </a:schemeClr>
          </a:solidFill>
          <a:latin typeface="Gotham Book" charset="0"/>
          <a:ea typeface="Gotham Book" charset="0"/>
          <a:cs typeface="Gotham Book" charset="0"/>
        </a:defRPr>
      </a:lvl1pPr>
      <a:lvl2pPr marL="685800" indent="-228600" algn="l" defTabSz="914400" rtl="0" eaLnBrk="1" latinLnBrk="0" hangingPunct="1">
        <a:lnSpc>
          <a:spcPct val="100000"/>
        </a:lnSpc>
        <a:spcBef>
          <a:spcPts val="1600"/>
        </a:spcBef>
        <a:buFont typeface="Arial"/>
        <a:buChar char="•"/>
        <a:defRPr sz="2800" b="0" i="0" kern="1200">
          <a:solidFill>
            <a:schemeClr val="bg1">
              <a:lumMod val="50000"/>
            </a:schemeClr>
          </a:solidFill>
          <a:latin typeface="Gotham Book" charset="0"/>
          <a:ea typeface="Gotham Book" charset="0"/>
          <a:cs typeface="Gotham Book" charset="0"/>
        </a:defRPr>
      </a:lvl2pPr>
      <a:lvl3pPr marL="1143000" indent="-228600" algn="l" defTabSz="914400" rtl="0" eaLnBrk="1" latinLnBrk="0" hangingPunct="1">
        <a:lnSpc>
          <a:spcPct val="100000"/>
        </a:lnSpc>
        <a:spcBef>
          <a:spcPts val="1600"/>
        </a:spcBef>
        <a:buFont typeface="Arial"/>
        <a:buChar char="•"/>
        <a:defRPr sz="2400" b="0" i="0" kern="1200">
          <a:solidFill>
            <a:schemeClr val="bg1">
              <a:lumMod val="50000"/>
            </a:schemeClr>
          </a:solidFill>
          <a:latin typeface="Gotham Book" charset="0"/>
          <a:ea typeface="Gotham Book" charset="0"/>
          <a:cs typeface="Gotham Book" charset="0"/>
        </a:defRPr>
      </a:lvl3pPr>
      <a:lvl4pPr marL="1600200" indent="-228600" algn="l" defTabSz="914400" rtl="0" eaLnBrk="1" latinLnBrk="0" hangingPunct="1">
        <a:lnSpc>
          <a:spcPct val="100000"/>
        </a:lnSpc>
        <a:spcBef>
          <a:spcPts val="1600"/>
        </a:spcBef>
        <a:buFont typeface="Arial"/>
        <a:buChar char="•"/>
        <a:defRPr sz="2000" b="0" i="0" kern="1200">
          <a:solidFill>
            <a:schemeClr val="bg1">
              <a:lumMod val="50000"/>
            </a:schemeClr>
          </a:solidFill>
          <a:latin typeface="Gotham Book" charset="0"/>
          <a:ea typeface="Gotham Book" charset="0"/>
          <a:cs typeface="Gotham Book" charset="0"/>
        </a:defRPr>
      </a:lvl4pPr>
      <a:lvl5pPr marL="2057400" indent="-228600" algn="l" defTabSz="914400" rtl="0" eaLnBrk="1" latinLnBrk="0" hangingPunct="1">
        <a:lnSpc>
          <a:spcPct val="100000"/>
        </a:lnSpc>
        <a:spcBef>
          <a:spcPts val="1600"/>
        </a:spcBef>
        <a:buFont typeface="Arial"/>
        <a:buChar char="•"/>
        <a:defRPr sz="2000" b="0" i="0" kern="1200">
          <a:solidFill>
            <a:schemeClr val="bg1">
              <a:lumMod val="50000"/>
            </a:schemeClr>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E55C6A-008F-9440-8702-7BBE1CF06713}"/>
              </a:ext>
            </a:extLst>
          </p:cNvPr>
          <p:cNvPicPr>
            <a:picLocks noChangeAspect="1"/>
          </p:cNvPicPr>
          <p:nvPr userDrawn="1"/>
        </p:nvPicPr>
        <p:blipFill>
          <a:blip r:embed="rId4"/>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876B3A99-2FD7-6246-AADF-DB7A1954050D}"/>
              </a:ext>
            </a:extLst>
          </p:cNvPr>
          <p:cNvSpPr/>
          <p:nvPr userDrawn="1"/>
        </p:nvSpPr>
        <p:spPr>
          <a:xfrm>
            <a:off x="0" y="6333741"/>
            <a:ext cx="12192000" cy="524259"/>
          </a:xfrm>
          <a:prstGeom prst="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cxnSp>
        <p:nvCxnSpPr>
          <p:cNvPr id="4" name="Straight Connector 3">
            <a:extLst>
              <a:ext uri="{FF2B5EF4-FFF2-40B4-BE49-F238E27FC236}">
                <a16:creationId xmlns:a16="http://schemas.microsoft.com/office/drawing/2014/main" id="{1B583CD9-01E8-5E4A-9FAC-14E46C459CEE}"/>
              </a:ext>
            </a:extLst>
          </p:cNvPr>
          <p:cNvCxnSpPr>
            <a:cxnSpLocks/>
          </p:cNvCxnSpPr>
          <p:nvPr userDrawn="1"/>
        </p:nvCxnSpPr>
        <p:spPr>
          <a:xfrm>
            <a:off x="0" y="6325009"/>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7EA4BD7-2545-0343-A434-7EB328D1AAAE}"/>
              </a:ext>
            </a:extLst>
          </p:cNvPr>
          <p:cNvPicPr>
            <a:picLocks noChangeAspect="1"/>
          </p:cNvPicPr>
          <p:nvPr userDrawn="1"/>
        </p:nvPicPr>
        <p:blipFill>
          <a:blip r:embed="rId5"/>
          <a:stretch>
            <a:fillRect/>
          </a:stretch>
        </p:blipFill>
        <p:spPr>
          <a:xfrm>
            <a:off x="10931868" y="6489573"/>
            <a:ext cx="1059391" cy="216755"/>
          </a:xfrm>
          <a:prstGeom prst="rect">
            <a:avLst/>
          </a:prstGeom>
        </p:spPr>
      </p:pic>
    </p:spTree>
    <p:extLst>
      <p:ext uri="{BB962C8B-B14F-4D97-AF65-F5344CB8AC3E}">
        <p14:creationId xmlns:p14="http://schemas.microsoft.com/office/powerpoint/2010/main" val="2186756620"/>
      </p:ext>
    </p:extLst>
  </p:cSld>
  <p:clrMap bg1="lt1" tx1="dk1" bg2="lt2" tx2="dk2" accent1="accent1" accent2="accent2" accent3="accent3" accent4="accent4" accent5="accent5" accent6="accent6" hlink="hlink" folHlink="folHlink"/>
  <p:sldLayoutIdLst>
    <p:sldLayoutId id="2147483824" r:id="rId1"/>
    <p:sldLayoutId id="214748382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60861"/>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mailto:michael_mount@deca.org" TargetMode="External"/><Relationship Id="rId2" Type="http://schemas.openxmlformats.org/officeDocument/2006/relationships/hyperlink" Target="https://www.deca.org/wp-content/uploads/2020/08/High-School-Dues-List-2020-2021.pdf"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ww.deca.org/power" TargetMode="External"/><Relationship Id="rId2" Type="http://schemas.openxmlformats.org/officeDocument/2006/relationships/hyperlink" Target="http://www.deca.org/nye" TargetMode="External"/><Relationship Id="rId1" Type="http://schemas.openxmlformats.org/officeDocument/2006/relationships/slideLayout" Target="../slideLayouts/slideLayout7.xml"/><Relationship Id="rId5" Type="http://schemas.openxmlformats.org/officeDocument/2006/relationships/hyperlink" Target="http://www.deca.org/icdc" TargetMode="External"/><Relationship Id="rId4" Type="http://schemas.openxmlformats.org/officeDocument/2006/relationships/hyperlink" Target="http://www.deca.org/sem"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mailto:mhardiman@mdek12.org" TargetMode="External"/><Relationship Id="rId2" Type="http://schemas.openxmlformats.org/officeDocument/2006/relationships/hyperlink" Target="mailto:plee@mdek12.org" TargetMode="External"/><Relationship Id="rId1" Type="http://schemas.openxmlformats.org/officeDocument/2006/relationships/slideLayout" Target="../slideLayouts/slideLayout7.xml"/><Relationship Id="rId5" Type="http://schemas.openxmlformats.org/officeDocument/2006/relationships/hyperlink" Target="http://www.deca.org/" TargetMode="External"/><Relationship Id="rId4" Type="http://schemas.openxmlformats.org/officeDocument/2006/relationships/hyperlink" Target="mailto:svillanueva@mdek12.or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6506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182D-F3D9-9E45-8A18-FA58F869D58C}"/>
              </a:ext>
            </a:extLst>
          </p:cNvPr>
          <p:cNvSpPr>
            <a:spLocks noGrp="1"/>
          </p:cNvSpPr>
          <p:nvPr>
            <p:ph type="title"/>
          </p:nvPr>
        </p:nvSpPr>
        <p:spPr>
          <a:xfrm>
            <a:off x="838200" y="1885950"/>
            <a:ext cx="10515600" cy="2914650"/>
          </a:xfrm>
        </p:spPr>
        <p:txBody>
          <a:bodyPr/>
          <a:lstStyle/>
          <a:p>
            <a:r>
              <a:rPr lang="en-US" dirty="0"/>
              <a:t>Importance of getting students involved</a:t>
            </a:r>
          </a:p>
        </p:txBody>
      </p:sp>
    </p:spTree>
    <p:extLst>
      <p:ext uri="{BB962C8B-B14F-4D97-AF65-F5344CB8AC3E}">
        <p14:creationId xmlns:p14="http://schemas.microsoft.com/office/powerpoint/2010/main" val="3905171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475C406-0CEB-FC44-9655-3C779B11213C}"/>
              </a:ext>
            </a:extLst>
          </p:cNvPr>
          <p:cNvSpPr>
            <a:spLocks noGrp="1"/>
          </p:cNvSpPr>
          <p:nvPr>
            <p:ph type="body" idx="1"/>
          </p:nvPr>
        </p:nvSpPr>
        <p:spPr>
          <a:xfrm>
            <a:off x="685800" y="1200150"/>
            <a:ext cx="10817354" cy="4838699"/>
          </a:xfrm>
        </p:spPr>
        <p:txBody>
          <a:bodyPr/>
          <a:lstStyle/>
          <a:p>
            <a:r>
              <a:rPr lang="en-US" dirty="0"/>
              <a:t>The importance of getting  a student involved in DECA is to have the students engaged in the organization to participate in an array of educational programs to empower them to steer their chapter . There are plenty of opportunities to collaborate, network, achieve, excel and grow as an individual.</a:t>
            </a:r>
          </a:p>
          <a:p>
            <a:endParaRPr lang="en-US" dirty="0"/>
          </a:p>
        </p:txBody>
      </p:sp>
      <p:pic>
        <p:nvPicPr>
          <p:cNvPr id="2" name="Picture 1">
            <a:extLst>
              <a:ext uri="{FF2B5EF4-FFF2-40B4-BE49-F238E27FC236}">
                <a16:creationId xmlns:a16="http://schemas.microsoft.com/office/drawing/2014/main" id="{49168675-A01C-4884-9BF0-B83A31DD4430}"/>
              </a:ext>
            </a:extLst>
          </p:cNvPr>
          <p:cNvPicPr>
            <a:picLocks noChangeAspect="1"/>
          </p:cNvPicPr>
          <p:nvPr/>
        </p:nvPicPr>
        <p:blipFill>
          <a:blip r:embed="rId2"/>
          <a:stretch>
            <a:fillRect/>
          </a:stretch>
        </p:blipFill>
        <p:spPr>
          <a:xfrm>
            <a:off x="3019425" y="3695699"/>
            <a:ext cx="4163914" cy="2343150"/>
          </a:xfrm>
          <a:prstGeom prst="rect">
            <a:avLst/>
          </a:prstGeom>
        </p:spPr>
      </p:pic>
    </p:spTree>
    <p:extLst>
      <p:ext uri="{BB962C8B-B14F-4D97-AF65-F5344CB8AC3E}">
        <p14:creationId xmlns:p14="http://schemas.microsoft.com/office/powerpoint/2010/main" val="1358707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191789-DD06-4715-820D-8A44287A7346}"/>
              </a:ext>
            </a:extLst>
          </p:cNvPr>
          <p:cNvSpPr>
            <a:spLocks noGrp="1"/>
          </p:cNvSpPr>
          <p:nvPr>
            <p:ph idx="1"/>
          </p:nvPr>
        </p:nvSpPr>
        <p:spPr>
          <a:xfrm>
            <a:off x="152400" y="1828800"/>
            <a:ext cx="10620375" cy="4533899"/>
          </a:xfrm>
        </p:spPr>
        <p:txBody>
          <a:bodyPr/>
          <a:lstStyle/>
          <a:p>
            <a:pPr marL="0" marR="0">
              <a:lnSpc>
                <a:spcPct val="107000"/>
              </a:lnSpc>
              <a:spcBef>
                <a:spcPts val="0"/>
              </a:spcBef>
              <a:spcAft>
                <a:spcPts val="800"/>
              </a:spcAft>
            </a:pPr>
            <a:r>
              <a:rPr lang="en-US" sz="1400" b="1" dirty="0">
                <a:solidFill>
                  <a:srgbClr val="073358"/>
                </a:solidFill>
                <a:effectLst/>
                <a:latin typeface="Source Sans Pro" panose="020B0503030403020204" pitchFamily="34" charset="0"/>
                <a:ea typeface="Calibri" panose="020F0502020204030204" pitchFamily="34" charset="0"/>
                <a:cs typeface="Times New Roman" panose="02020603050405020304" pitchFamily="18" charset="0"/>
              </a:rPr>
              <a:t>Who can join DECA?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solidFill>
                  <a:srgbClr val="073358"/>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400" dirty="0">
                <a:solidFill>
                  <a:srgbClr val="676767"/>
                </a:solidFill>
                <a:effectLst/>
                <a:latin typeface="Source Sans Pro" panose="020B0503030403020204" pitchFamily="34" charset="0"/>
                <a:ea typeface="Calibri" panose="020F0502020204030204" pitchFamily="34" charset="0"/>
                <a:cs typeface="Times New Roman" panose="02020603050405020304" pitchFamily="18" charset="0"/>
              </a:rPr>
              <a:t>All students who participate in DECA activities at the local, district, chartered association and/or international levels should pay chartered association and DECA Inc. dues. These activities include, but are not limited to, conferences, competitive events, online challenges, scholarship applications and more. Board policy states that all members, including advisors, must pay membership dues.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b="1" dirty="0">
                <a:solidFill>
                  <a:srgbClr val="676767"/>
                </a:solidFill>
                <a:effectLst/>
                <a:latin typeface="Source Sans Pro" panose="020B0503030403020204" pitchFamily="34" charset="0"/>
                <a:ea typeface="Calibri" panose="020F0502020204030204" pitchFamily="34" charset="0"/>
                <a:cs typeface="Times New Roman" panose="02020603050405020304" pitchFamily="18" charset="0"/>
              </a:rPr>
              <a:t>Membership Dues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solidFill>
                  <a:srgbClr val="676767"/>
                </a:solidFill>
                <a:effectLst/>
                <a:latin typeface="Source Sans Pro" panose="020B0503030403020204" pitchFamily="34" charset="0"/>
                <a:ea typeface="Calibri" panose="020F0502020204030204" pitchFamily="34" charset="0"/>
                <a:cs typeface="Times New Roman" panose="02020603050405020304" pitchFamily="18" charset="0"/>
              </a:rPr>
              <a:t>	DECA Inc. membership dues are $8 USD per person (student, advisor, alumni and professional) plus appropriate chartered association dues. The </a:t>
            </a:r>
            <a:r>
              <a:rPr lang="en-US" sz="1400" u="none" strike="noStrike" dirty="0">
                <a:solidFill>
                  <a:srgbClr val="00539B"/>
                </a:solidFill>
                <a:effectLst/>
                <a:latin typeface="Source Sans Pro" panose="020B0503030403020204" pitchFamily="34" charset="0"/>
                <a:ea typeface="Calibri" panose="020F0502020204030204" pitchFamily="34" charset="0"/>
                <a:cs typeface="Times New Roman" panose="02020603050405020304" pitchFamily="18" charset="0"/>
                <a:hlinkClick r:id="rId2"/>
              </a:rPr>
              <a:t>list of dues</a:t>
            </a:r>
            <a:r>
              <a:rPr lang="en-US" sz="1400" dirty="0">
                <a:solidFill>
                  <a:srgbClr val="676767"/>
                </a:solidFill>
                <a:effectLst/>
                <a:latin typeface="Source Sans Pro" panose="020B0503030403020204" pitchFamily="34" charset="0"/>
                <a:ea typeface="Calibri" panose="020F0502020204030204" pitchFamily="34" charset="0"/>
                <a:cs typeface="Times New Roman" panose="02020603050405020304" pitchFamily="18" charset="0"/>
              </a:rPr>
              <a:t> is available and automatically appears for your chartered association in the online membership system.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b="1" dirty="0">
                <a:solidFill>
                  <a:srgbClr val="676767"/>
                </a:solidFill>
                <a:effectLst/>
                <a:latin typeface="Source Sans Pro" panose="020B0503030403020204" pitchFamily="34" charset="0"/>
                <a:ea typeface="Calibri" panose="020F0502020204030204" pitchFamily="34" charset="0"/>
                <a:cs typeface="Times New Roman" panose="02020603050405020304" pitchFamily="18" charset="0"/>
              </a:rPr>
              <a:t>What’s included in membership with DECA?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solidFill>
                  <a:srgbClr val="676767"/>
                </a:solidFill>
                <a:effectLst/>
                <a:latin typeface="Source Sans Pro" panose="020B0503030403020204" pitchFamily="34" charset="0"/>
                <a:ea typeface="Calibri" panose="020F0502020204030204" pitchFamily="34" charset="0"/>
                <a:cs typeface="Times New Roman" panose="02020603050405020304" pitchFamily="18" charset="0"/>
              </a:rPr>
              <a:t>	In addition to an official membership card and pin, DECA members have exclusive access to all of the college and career preparation opportunities DECA provides. These include access to DECA Direct Online, participation in DECA’s Competitive Events Program to demonstrate their knowledge and earn recognition, opportunities to attend conferences designed to prepare them for college and careers, access to $200,000 in scholarships and more. DECA membership is for one school year, culminating June 30 of each year.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b="1" dirty="0">
                <a:solidFill>
                  <a:srgbClr val="676767"/>
                </a:solidFill>
                <a:effectLst/>
                <a:latin typeface="Source Sans Pro" panose="020B0503030403020204" pitchFamily="34" charset="0"/>
                <a:ea typeface="Calibri" panose="020F0502020204030204" pitchFamily="34" charset="0"/>
                <a:cs typeface="Times New Roman" panose="02020603050405020304" pitchFamily="18" charset="0"/>
              </a:rPr>
              <a:t>What is the minimum number of members per roster?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solidFill>
                  <a:srgbClr val="073358"/>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400" dirty="0">
                <a:solidFill>
                  <a:srgbClr val="676767"/>
                </a:solidFill>
                <a:effectLst/>
                <a:latin typeface="Source Sans Pro" panose="020B0503030403020204" pitchFamily="34" charset="0"/>
                <a:ea typeface="Calibri" panose="020F0502020204030204" pitchFamily="34" charset="0"/>
                <a:cs typeface="Times New Roman" panose="02020603050405020304" pitchFamily="18" charset="0"/>
              </a:rPr>
              <a:t>The minimum chapter size is ten (10) student members and one (1) advisor (or any combination of 11 paid members). The only exception is in the case of a new or reactivated chapter, which has two years to obtain the minimum chapter size. In this case, please contact </a:t>
            </a:r>
            <a:r>
              <a:rPr lang="en-US" sz="1400" u="none" strike="noStrike" dirty="0">
                <a:solidFill>
                  <a:srgbClr val="00539B"/>
                </a:solidFill>
                <a:effectLst/>
                <a:latin typeface="Source Sans Pro" panose="020B0503030403020204" pitchFamily="34" charset="0"/>
                <a:ea typeface="Calibri" panose="020F0502020204030204" pitchFamily="34" charset="0"/>
                <a:cs typeface="Times New Roman" panose="02020603050405020304" pitchFamily="18" charset="0"/>
                <a:hlinkClick r:id="rId3"/>
              </a:rPr>
              <a:t>Michael Mount</a:t>
            </a:r>
            <a:r>
              <a:rPr lang="en-US" sz="1400" dirty="0">
                <a:solidFill>
                  <a:srgbClr val="676767"/>
                </a:solidFill>
                <a:effectLst/>
                <a:latin typeface="Source Sans Pro" panose="020B0503030403020204" pitchFamily="34"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EEE00F1E-6615-4CD4-AB5C-2FF31CBE5A1F}"/>
              </a:ext>
            </a:extLst>
          </p:cNvPr>
          <p:cNvSpPr>
            <a:spLocks noGrp="1"/>
          </p:cNvSpPr>
          <p:nvPr>
            <p:ph type="title"/>
          </p:nvPr>
        </p:nvSpPr>
        <p:spPr/>
        <p:txBody>
          <a:bodyPr/>
          <a:lstStyle/>
          <a:p>
            <a:r>
              <a:rPr lang="en-US" dirty="0"/>
              <a:t>Membership / submitting Rosters</a:t>
            </a:r>
          </a:p>
        </p:txBody>
      </p:sp>
    </p:spTree>
    <p:extLst>
      <p:ext uri="{BB962C8B-B14F-4D97-AF65-F5344CB8AC3E}">
        <p14:creationId xmlns:p14="http://schemas.microsoft.com/office/powerpoint/2010/main" val="1612713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E20A9-1F09-4950-AAC0-345728FE4596}"/>
              </a:ext>
            </a:extLst>
          </p:cNvPr>
          <p:cNvSpPr>
            <a:spLocks noGrp="1"/>
          </p:cNvSpPr>
          <p:nvPr>
            <p:ph type="title"/>
          </p:nvPr>
        </p:nvSpPr>
        <p:spPr/>
        <p:txBody>
          <a:bodyPr/>
          <a:lstStyle/>
          <a:p>
            <a:r>
              <a:rPr lang="en-US" dirty="0"/>
              <a:t>Recruiting Tips</a:t>
            </a:r>
          </a:p>
        </p:txBody>
      </p:sp>
      <p:sp>
        <p:nvSpPr>
          <p:cNvPr id="3" name="Content Placeholder 2">
            <a:extLst>
              <a:ext uri="{FF2B5EF4-FFF2-40B4-BE49-F238E27FC236}">
                <a16:creationId xmlns:a16="http://schemas.microsoft.com/office/drawing/2014/main" id="{CCF6DF99-3B38-43CA-B8C2-9B51B7CCE6CF}"/>
              </a:ext>
            </a:extLst>
          </p:cNvPr>
          <p:cNvSpPr>
            <a:spLocks noGrp="1"/>
          </p:cNvSpPr>
          <p:nvPr>
            <p:ph idx="1"/>
          </p:nvPr>
        </p:nvSpPr>
        <p:spPr>
          <a:xfrm>
            <a:off x="682753" y="1447800"/>
            <a:ext cx="9288975" cy="4886325"/>
          </a:xfrm>
        </p:spPr>
        <p:txBody>
          <a:bodyPr>
            <a:normAutofit/>
          </a:bodyPr>
          <a:lstStyle/>
          <a:p>
            <a:pPr marL="342900" marR="0" lvl="0" indent="-342900">
              <a:lnSpc>
                <a:spcPct val="107000"/>
              </a:lnSpc>
              <a:spcBef>
                <a:spcPts val="0"/>
              </a:spcBef>
              <a:spcAft>
                <a:spcPts val="0"/>
              </a:spcAft>
              <a:buClr>
                <a:srgbClr val="676767"/>
              </a:buClr>
              <a:buSzPts val="1100"/>
              <a:buFont typeface="+mj-lt"/>
              <a:buAutoNum type="arabicPeriod"/>
            </a:pPr>
            <a:r>
              <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Create a newsletter to load on the school website</a:t>
            </a:r>
          </a:p>
          <a:p>
            <a:pPr marL="342900" marR="0" lvl="0" indent="-342900">
              <a:lnSpc>
                <a:spcPct val="107000"/>
              </a:lnSpc>
              <a:spcBef>
                <a:spcPts val="0"/>
              </a:spcBef>
              <a:spcAft>
                <a:spcPts val="0"/>
              </a:spcAft>
              <a:buClr>
                <a:srgbClr val="676767"/>
              </a:buClr>
              <a:buSzPts val="1100"/>
              <a:buFont typeface="+mj-lt"/>
              <a:buAutoNum type="arabicPeriod"/>
            </a:pPr>
            <a:r>
              <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Create a flyer to post on the DECA Chapter Social Media pages</a:t>
            </a:r>
          </a:p>
          <a:p>
            <a:pPr marL="342900" marR="0" lvl="0" indent="-342900">
              <a:lnSpc>
                <a:spcPct val="107000"/>
              </a:lnSpc>
              <a:spcBef>
                <a:spcPts val="0"/>
              </a:spcBef>
              <a:spcAft>
                <a:spcPts val="0"/>
              </a:spcAft>
              <a:buClr>
                <a:srgbClr val="676767"/>
              </a:buClr>
              <a:buSzPts val="1100"/>
              <a:buFont typeface="+mj-lt"/>
              <a:buAutoNum type="arabicPeriod"/>
            </a:pPr>
            <a:r>
              <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If in person, offer food and beverages at your first welcome meeting. The meeting should be informational and introduce all the benefits of joining DECA. However, you also want to make students excited to join! Include a fun ice breaker so prospective members have a chance to get you to know your current members. </a:t>
            </a:r>
          </a:p>
          <a:p>
            <a:pPr marL="342900" marR="0" lvl="0" indent="-342900">
              <a:lnSpc>
                <a:spcPct val="107000"/>
              </a:lnSpc>
              <a:spcBef>
                <a:spcPts val="0"/>
              </a:spcBef>
              <a:spcAft>
                <a:spcPts val="0"/>
              </a:spcAft>
              <a:buClr>
                <a:srgbClr val="676767"/>
              </a:buClr>
              <a:buSzPts val="1100"/>
              <a:buFont typeface="+mj-lt"/>
              <a:buAutoNum type="arabicPeriod"/>
            </a:pPr>
            <a:r>
              <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If your meeting is virtual, you can still make it fun through music, the use of breakout rooms, engaging chat prompts and including a game.</a:t>
            </a:r>
          </a:p>
          <a:p>
            <a:pPr marL="342900" marR="0" lvl="0" indent="-342900">
              <a:lnSpc>
                <a:spcPct val="107000"/>
              </a:lnSpc>
              <a:spcBef>
                <a:spcPts val="0"/>
              </a:spcBef>
              <a:spcAft>
                <a:spcPts val="0"/>
              </a:spcAft>
              <a:buClr>
                <a:srgbClr val="676767"/>
              </a:buClr>
              <a:buSzPts val="1100"/>
              <a:buFont typeface="+mj-lt"/>
              <a:buAutoNum type="arabicPeriod"/>
            </a:pPr>
            <a:r>
              <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Share with you prospective members that they can running for Executive Officer position to work directly with the State Advisor of Mississippi</a:t>
            </a:r>
          </a:p>
          <a:p>
            <a:pPr marL="342900" marR="0" lvl="0" indent="-342900">
              <a:lnSpc>
                <a:spcPct val="107000"/>
              </a:lnSpc>
              <a:spcBef>
                <a:spcPts val="0"/>
              </a:spcBef>
              <a:spcAft>
                <a:spcPts val="0"/>
              </a:spcAft>
              <a:buClr>
                <a:srgbClr val="676767"/>
              </a:buClr>
              <a:buSzPts val="1100"/>
              <a:buFont typeface="+mj-lt"/>
              <a:buAutoNum type="arabicPeriod"/>
            </a:pPr>
            <a:r>
              <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Share with the prospective members that they will have the opportunity to travel to various leadership conferences</a:t>
            </a:r>
          </a:p>
          <a:p>
            <a:pPr marL="342900" marR="0" lvl="0" indent="-342900">
              <a:lnSpc>
                <a:spcPct val="107000"/>
              </a:lnSpc>
              <a:spcBef>
                <a:spcPts val="0"/>
              </a:spcBef>
              <a:spcAft>
                <a:spcPts val="800"/>
              </a:spcAft>
              <a:buClr>
                <a:srgbClr val="676767"/>
              </a:buClr>
              <a:buSzPts val="1100"/>
              <a:buFont typeface="+mj-lt"/>
              <a:buAutoNum type="arabicPeriod"/>
            </a:pPr>
            <a:r>
              <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Share with the prospective members that they will have the opportunity to winner scholarships and monetary gifts for winning at the National conference that is held in April each year. </a:t>
            </a:r>
          </a:p>
          <a:p>
            <a:endParaRPr lang="en-US" sz="1600" dirty="0"/>
          </a:p>
        </p:txBody>
      </p:sp>
    </p:spTree>
    <p:extLst>
      <p:ext uri="{BB962C8B-B14F-4D97-AF65-F5344CB8AC3E}">
        <p14:creationId xmlns:p14="http://schemas.microsoft.com/office/powerpoint/2010/main" val="4148303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2DEDE-982F-4210-8EC2-8FCEAA04E668}"/>
              </a:ext>
            </a:extLst>
          </p:cNvPr>
          <p:cNvSpPr>
            <a:spLocks noGrp="1"/>
          </p:cNvSpPr>
          <p:nvPr>
            <p:ph type="title"/>
          </p:nvPr>
        </p:nvSpPr>
        <p:spPr/>
        <p:txBody>
          <a:bodyPr>
            <a:normAutofit fontScale="90000"/>
          </a:bodyPr>
          <a:lstStyle/>
          <a:p>
            <a:r>
              <a:rPr lang="en-US" dirty="0"/>
              <a:t>Mississippi </a:t>
            </a:r>
            <a:r>
              <a:rPr lang="en-US" dirty="0" err="1"/>
              <a:t>deca</a:t>
            </a:r>
            <a:r>
              <a:rPr lang="en-US" dirty="0"/>
              <a:t> tentative </a:t>
            </a:r>
            <a:br>
              <a:rPr lang="en-US" dirty="0"/>
            </a:br>
            <a:r>
              <a:rPr lang="en-US" dirty="0"/>
              <a:t>Events Calendar</a:t>
            </a:r>
          </a:p>
        </p:txBody>
      </p:sp>
      <p:sp>
        <p:nvSpPr>
          <p:cNvPr id="3" name="Content Placeholder 2">
            <a:extLst>
              <a:ext uri="{FF2B5EF4-FFF2-40B4-BE49-F238E27FC236}">
                <a16:creationId xmlns:a16="http://schemas.microsoft.com/office/drawing/2014/main" id="{BBC99562-E347-46FC-819C-2B7380072ABF}"/>
              </a:ext>
            </a:extLst>
          </p:cNvPr>
          <p:cNvSpPr>
            <a:spLocks noGrp="1"/>
          </p:cNvSpPr>
          <p:nvPr>
            <p:ph idx="1"/>
          </p:nvPr>
        </p:nvSpPr>
        <p:spPr>
          <a:xfrm>
            <a:off x="682753" y="1944710"/>
            <a:ext cx="9288975" cy="4398940"/>
          </a:xfrm>
        </p:spPr>
        <p:txBody>
          <a:bodyPr>
            <a:normAutofit fontScale="25000" lnSpcReduction="20000"/>
          </a:bodyPr>
          <a:lstStyle/>
          <a:p>
            <a:pPr marL="0" marR="0">
              <a:lnSpc>
                <a:spcPct val="107000"/>
              </a:lnSpc>
              <a:spcBef>
                <a:spcPts val="0"/>
              </a:spcBef>
              <a:spcAft>
                <a:spcPts val="800"/>
              </a:spcAft>
            </a:pPr>
            <a:r>
              <a:rPr lang="en-US" sz="6400" dirty="0">
                <a:solidFill>
                  <a:srgbClr val="073358"/>
                </a:solidFill>
                <a:effectLst/>
                <a:latin typeface="Source Sans Pro" panose="020B0503030403020204" pitchFamily="34" charset="0"/>
                <a:ea typeface="Calibri" panose="020F0502020204030204" pitchFamily="34" charset="0"/>
                <a:cs typeface="Times New Roman" panose="02020603050405020304" pitchFamily="18" charset="0"/>
              </a:rPr>
              <a:t>August 1</a:t>
            </a:r>
            <a:r>
              <a:rPr lang="en-US" sz="6400" baseline="30000" dirty="0">
                <a:solidFill>
                  <a:srgbClr val="073358"/>
                </a:solidFill>
                <a:effectLst/>
                <a:latin typeface="Source Sans Pro" panose="020B0503030403020204" pitchFamily="34" charset="0"/>
                <a:ea typeface="Calibri" panose="020F0502020204030204" pitchFamily="34" charset="0"/>
                <a:cs typeface="Times New Roman" panose="02020603050405020304" pitchFamily="18" charset="0"/>
              </a:rPr>
              <a:t>st</a:t>
            </a:r>
            <a:r>
              <a:rPr lang="en-US" sz="6400" dirty="0">
                <a:solidFill>
                  <a:srgbClr val="073358"/>
                </a:solidFill>
                <a:effectLst/>
                <a:latin typeface="Source Sans Pro" panose="020B0503030403020204" pitchFamily="34" charset="0"/>
                <a:ea typeface="Calibri" panose="020F0502020204030204" pitchFamily="34" charset="0"/>
                <a:cs typeface="Times New Roman" panose="02020603050405020304" pitchFamily="18" charset="0"/>
              </a:rPr>
              <a:t> – DECA Membership Registration Opens</a:t>
            </a:r>
            <a:endParaRPr lang="en-US" sz="6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6400" dirty="0">
                <a:solidFill>
                  <a:srgbClr val="073358"/>
                </a:solidFill>
                <a:effectLst/>
                <a:latin typeface="Source Sans Pro" panose="020B0503030403020204" pitchFamily="34" charset="0"/>
                <a:ea typeface="Calibri" panose="020F0502020204030204" pitchFamily="34" charset="0"/>
                <a:cs typeface="Times New Roman" panose="02020603050405020304" pitchFamily="18" charset="0"/>
              </a:rPr>
              <a:t>August 1</a:t>
            </a:r>
            <a:r>
              <a:rPr lang="en-US" sz="6400" baseline="30000" dirty="0">
                <a:solidFill>
                  <a:srgbClr val="073358"/>
                </a:solidFill>
                <a:effectLst/>
                <a:latin typeface="Source Sans Pro" panose="020B0503030403020204" pitchFamily="34" charset="0"/>
                <a:ea typeface="Calibri" panose="020F0502020204030204" pitchFamily="34" charset="0"/>
                <a:cs typeface="Times New Roman" panose="02020603050405020304" pitchFamily="18" charset="0"/>
              </a:rPr>
              <a:t>st</a:t>
            </a:r>
            <a:r>
              <a:rPr lang="en-US" sz="6400" dirty="0">
                <a:solidFill>
                  <a:srgbClr val="073358"/>
                </a:solidFill>
                <a:effectLst/>
                <a:latin typeface="Source Sans Pro" panose="020B0503030403020204" pitchFamily="34" charset="0"/>
                <a:ea typeface="Calibri" panose="020F0502020204030204" pitchFamily="34" charset="0"/>
                <a:cs typeface="Times New Roman" panose="02020603050405020304" pitchFamily="18" charset="0"/>
              </a:rPr>
              <a:t> – Registration for Fall Leadership Conference Opens</a:t>
            </a:r>
            <a:endParaRPr lang="en-US" sz="6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6400" dirty="0">
                <a:solidFill>
                  <a:srgbClr val="073358"/>
                </a:solidFill>
                <a:effectLst/>
                <a:latin typeface="Source Sans Pro" panose="020B0503030403020204" pitchFamily="34" charset="0"/>
                <a:ea typeface="Calibri" panose="020F0502020204030204" pitchFamily="34" charset="0"/>
                <a:cs typeface="Times New Roman" panose="02020603050405020304" pitchFamily="18" charset="0"/>
              </a:rPr>
              <a:t>October 1</a:t>
            </a:r>
            <a:r>
              <a:rPr lang="en-US" sz="6400" baseline="30000" dirty="0">
                <a:solidFill>
                  <a:srgbClr val="073358"/>
                </a:solidFill>
                <a:effectLst/>
                <a:latin typeface="Source Sans Pro" panose="020B0503030403020204" pitchFamily="34" charset="0"/>
                <a:ea typeface="Calibri" panose="020F0502020204030204" pitchFamily="34" charset="0"/>
                <a:cs typeface="Times New Roman" panose="02020603050405020304" pitchFamily="18" charset="0"/>
              </a:rPr>
              <a:t>st</a:t>
            </a:r>
            <a:r>
              <a:rPr lang="en-US" sz="6400" dirty="0">
                <a:solidFill>
                  <a:srgbClr val="073358"/>
                </a:solidFill>
                <a:effectLst/>
                <a:latin typeface="Source Sans Pro" panose="020B0503030403020204" pitchFamily="34" charset="0"/>
                <a:ea typeface="Calibri" panose="020F0502020204030204" pitchFamily="34" charset="0"/>
                <a:cs typeface="Times New Roman" panose="02020603050405020304" pitchFamily="18" charset="0"/>
              </a:rPr>
              <a:t> – Registration for Fall Leadership Closes</a:t>
            </a:r>
            <a:endParaRPr lang="en-US" sz="6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6400" dirty="0">
                <a:solidFill>
                  <a:srgbClr val="073358"/>
                </a:solidFill>
                <a:effectLst/>
                <a:latin typeface="Source Sans Pro" panose="020B0503030403020204" pitchFamily="34" charset="0"/>
                <a:ea typeface="Calibri" panose="020F0502020204030204" pitchFamily="34" charset="0"/>
                <a:cs typeface="Times New Roman" panose="02020603050405020304" pitchFamily="18" charset="0"/>
              </a:rPr>
              <a:t>October TBA- Fall Leadership Conference ( Association Officers application will be issued)</a:t>
            </a:r>
            <a:endParaRPr lang="en-US" sz="6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6400" dirty="0">
                <a:solidFill>
                  <a:srgbClr val="073358"/>
                </a:solidFill>
                <a:effectLst/>
                <a:latin typeface="Source Sans Pro" panose="020B0503030403020204" pitchFamily="34" charset="0"/>
                <a:ea typeface="Calibri" panose="020F0502020204030204" pitchFamily="34" charset="0"/>
                <a:cs typeface="Times New Roman" panose="02020603050405020304" pitchFamily="18" charset="0"/>
              </a:rPr>
              <a:t>October 1</a:t>
            </a:r>
            <a:r>
              <a:rPr lang="en-US" sz="6400" baseline="30000" dirty="0">
                <a:solidFill>
                  <a:srgbClr val="073358"/>
                </a:solidFill>
                <a:effectLst/>
                <a:latin typeface="Source Sans Pro" panose="020B0503030403020204" pitchFamily="34" charset="0"/>
                <a:ea typeface="Calibri" panose="020F0502020204030204" pitchFamily="34" charset="0"/>
                <a:cs typeface="Times New Roman" panose="02020603050405020304" pitchFamily="18" charset="0"/>
              </a:rPr>
              <a:t>st</a:t>
            </a:r>
            <a:r>
              <a:rPr lang="en-US" sz="6400" dirty="0">
                <a:solidFill>
                  <a:srgbClr val="073358"/>
                </a:solidFill>
                <a:effectLst/>
                <a:latin typeface="Source Sans Pro" panose="020B0503030403020204" pitchFamily="34" charset="0"/>
                <a:ea typeface="Calibri" panose="020F0502020204030204" pitchFamily="34" charset="0"/>
                <a:cs typeface="Times New Roman" panose="02020603050405020304" pitchFamily="18" charset="0"/>
              </a:rPr>
              <a:t> – DECA Membership Registration Closes </a:t>
            </a:r>
            <a:endParaRPr lang="en-US" sz="6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3486150" algn="l"/>
              </a:tabLst>
            </a:pPr>
            <a:r>
              <a:rPr lang="en-US" sz="6400" dirty="0">
                <a:solidFill>
                  <a:srgbClr val="073358"/>
                </a:solidFill>
                <a:effectLst/>
                <a:latin typeface="Source Sans Pro" panose="020B0503030403020204" pitchFamily="34" charset="0"/>
                <a:ea typeface="Calibri" panose="020F0502020204030204" pitchFamily="34" charset="0"/>
                <a:cs typeface="Times New Roman" panose="02020603050405020304" pitchFamily="18" charset="0"/>
              </a:rPr>
              <a:t>November 15- Initial DECA Membership Dues Deadline</a:t>
            </a:r>
            <a:endParaRPr lang="en-US" sz="6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3486150" algn="l"/>
              </a:tabLst>
            </a:pPr>
            <a:r>
              <a:rPr lang="en-US" sz="6400" dirty="0">
                <a:solidFill>
                  <a:srgbClr val="073358"/>
                </a:solidFill>
                <a:effectLst/>
                <a:latin typeface="Source Sans Pro" panose="020B0503030403020204" pitchFamily="34" charset="0"/>
                <a:ea typeface="Calibri" panose="020F0502020204030204" pitchFamily="34" charset="0"/>
                <a:cs typeface="Times New Roman" panose="02020603050405020304" pitchFamily="18" charset="0"/>
              </a:rPr>
              <a:t>November 17-20 – New York Experience – Week 1 (New York City) </a:t>
            </a:r>
            <a:r>
              <a:rPr lang="en-US" sz="6400" u="sng" dirty="0">
                <a:solidFill>
                  <a:srgbClr val="073358"/>
                </a:solidFill>
                <a:effectLst/>
                <a:latin typeface="Source Sans Pro" panose="020B0503030403020204" pitchFamily="34" charset="0"/>
                <a:ea typeface="Calibri" panose="020F0502020204030204" pitchFamily="34" charset="0"/>
                <a:cs typeface="Times New Roman" panose="02020603050405020304" pitchFamily="18" charset="0"/>
                <a:hlinkClick r:id="rId2"/>
              </a:rPr>
              <a:t>www.deca.org/nye</a:t>
            </a:r>
            <a:endParaRPr lang="en-US" sz="6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3486150" algn="l"/>
              </a:tabLst>
            </a:pPr>
            <a:r>
              <a:rPr lang="en-US" sz="6400" dirty="0">
                <a:solidFill>
                  <a:srgbClr val="073358"/>
                </a:solidFill>
                <a:effectLst/>
                <a:latin typeface="Source Sans Pro" panose="020B0503030403020204" pitchFamily="34" charset="0"/>
                <a:ea typeface="Calibri" panose="020F0502020204030204" pitchFamily="34" charset="0"/>
                <a:cs typeface="Times New Roman" panose="02020603050405020304" pitchFamily="18" charset="0"/>
              </a:rPr>
              <a:t>November 19-21- The Ultimate DECA Power Trip (Boston, MA) </a:t>
            </a:r>
            <a:r>
              <a:rPr lang="en-US" sz="6400" u="sng" dirty="0">
                <a:solidFill>
                  <a:srgbClr val="073358"/>
                </a:solidFill>
                <a:effectLst/>
                <a:latin typeface="Source Sans Pro" panose="020B0503030403020204" pitchFamily="34" charset="0"/>
                <a:ea typeface="Calibri" panose="020F0502020204030204" pitchFamily="34" charset="0"/>
                <a:cs typeface="Times New Roman" panose="02020603050405020304" pitchFamily="18" charset="0"/>
                <a:hlinkClick r:id="rId3"/>
              </a:rPr>
              <a:t>www.deca.org/power</a:t>
            </a:r>
            <a:endParaRPr lang="en-US" sz="6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3486150" algn="l"/>
              </a:tabLst>
            </a:pPr>
            <a:r>
              <a:rPr lang="en-US" sz="6400" dirty="0">
                <a:solidFill>
                  <a:srgbClr val="073358"/>
                </a:solidFill>
                <a:effectLst/>
                <a:latin typeface="Source Sans Pro" panose="020B0503030403020204" pitchFamily="34" charset="0"/>
                <a:ea typeface="Calibri" panose="020F0502020204030204" pitchFamily="34" charset="0"/>
                <a:cs typeface="Times New Roman" panose="02020603050405020304" pitchFamily="18" charset="0"/>
              </a:rPr>
              <a:t>November 29-December 2 – District Testing</a:t>
            </a:r>
            <a:endParaRPr lang="en-US" sz="6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3486150" algn="l"/>
              </a:tabLst>
            </a:pPr>
            <a:r>
              <a:rPr lang="en-US" sz="6400" dirty="0">
                <a:solidFill>
                  <a:srgbClr val="073358"/>
                </a:solidFill>
                <a:effectLst/>
                <a:latin typeface="Source Sans Pro" panose="020B0503030403020204" pitchFamily="34" charset="0"/>
                <a:ea typeface="Calibri" panose="020F0502020204030204" pitchFamily="34" charset="0"/>
                <a:cs typeface="Times New Roman" panose="02020603050405020304" pitchFamily="18" charset="0"/>
              </a:rPr>
              <a:t>January 14-28 Districts Competition Month</a:t>
            </a:r>
            <a:endParaRPr lang="en-US" sz="6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3486150" algn="l"/>
              </a:tabLst>
            </a:pPr>
            <a:r>
              <a:rPr lang="en-US" sz="6400" dirty="0">
                <a:solidFill>
                  <a:srgbClr val="073358"/>
                </a:solidFill>
                <a:effectLst/>
                <a:latin typeface="Source Sans Pro" panose="020B0503030403020204" pitchFamily="34" charset="0"/>
                <a:ea typeface="Calibri" panose="020F0502020204030204" pitchFamily="34" charset="0"/>
                <a:cs typeface="Times New Roman" panose="02020603050405020304" pitchFamily="18" charset="0"/>
              </a:rPr>
              <a:t>February 2- 6 Sports &amp; Entertainment Marketing Conference (Orlando, FL) </a:t>
            </a:r>
            <a:r>
              <a:rPr lang="en-US" sz="6400" u="sng" dirty="0">
                <a:solidFill>
                  <a:srgbClr val="073358"/>
                </a:solidFill>
                <a:effectLst/>
                <a:latin typeface="Source Sans Pro" panose="020B0503030403020204" pitchFamily="34" charset="0"/>
                <a:ea typeface="Calibri" panose="020F0502020204030204" pitchFamily="34" charset="0"/>
                <a:cs typeface="Times New Roman" panose="02020603050405020304" pitchFamily="18" charset="0"/>
                <a:hlinkClick r:id="rId4"/>
              </a:rPr>
              <a:t>www.deca.org/sem</a:t>
            </a:r>
            <a:endParaRPr lang="en-US" sz="6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3486150" algn="l"/>
              </a:tabLst>
            </a:pPr>
            <a:r>
              <a:rPr lang="en-US" sz="6400" dirty="0">
                <a:solidFill>
                  <a:srgbClr val="073358"/>
                </a:solidFill>
                <a:effectLst/>
                <a:latin typeface="Source Sans Pro" panose="020B0503030403020204" pitchFamily="34" charset="0"/>
                <a:ea typeface="Calibri" panose="020F0502020204030204" pitchFamily="34" charset="0"/>
                <a:cs typeface="Times New Roman" panose="02020603050405020304" pitchFamily="18" charset="0"/>
              </a:rPr>
              <a:t>February 16-18 DECA State Career Development Conference (Jackson, MS)</a:t>
            </a:r>
            <a:endParaRPr lang="en-US" sz="6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3486150" algn="l"/>
              </a:tabLst>
            </a:pPr>
            <a:r>
              <a:rPr lang="en-US" sz="6400" dirty="0">
                <a:solidFill>
                  <a:srgbClr val="073358"/>
                </a:solidFill>
                <a:effectLst/>
                <a:latin typeface="Source Sans Pro" panose="020B0503030403020204" pitchFamily="34" charset="0"/>
                <a:ea typeface="Calibri" panose="020F0502020204030204" pitchFamily="34" charset="0"/>
                <a:cs typeface="Times New Roman" panose="02020603050405020304" pitchFamily="18" charset="0"/>
              </a:rPr>
              <a:t>March 1- Membership Submission and Dues Deadline for ICDC Competitors</a:t>
            </a:r>
            <a:endParaRPr lang="en-US" sz="6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3486150" algn="l"/>
              </a:tabLst>
            </a:pPr>
            <a:r>
              <a:rPr lang="en-US" sz="6400" dirty="0">
                <a:solidFill>
                  <a:srgbClr val="073358"/>
                </a:solidFill>
                <a:effectLst/>
                <a:latin typeface="Source Sans Pro" panose="020B0503030403020204" pitchFamily="34" charset="0"/>
                <a:ea typeface="Calibri" panose="020F0502020204030204" pitchFamily="34" charset="0"/>
                <a:cs typeface="Times New Roman" panose="02020603050405020304" pitchFamily="18" charset="0"/>
              </a:rPr>
              <a:t>April 23-26 DECA International Career Development Conference (Atlanta, Ga) </a:t>
            </a:r>
            <a:r>
              <a:rPr lang="en-US" sz="6400" u="sng" dirty="0">
                <a:solidFill>
                  <a:srgbClr val="073358"/>
                </a:solidFill>
                <a:effectLst/>
                <a:latin typeface="Source Sans Pro" panose="020B0503030403020204" pitchFamily="34" charset="0"/>
                <a:ea typeface="Calibri" panose="020F0502020204030204" pitchFamily="34" charset="0"/>
                <a:cs typeface="Times New Roman" panose="02020603050405020304" pitchFamily="18" charset="0"/>
                <a:hlinkClick r:id="rId5"/>
              </a:rPr>
              <a:t>www.deca.org/icdc</a:t>
            </a:r>
            <a:endParaRPr lang="en-US" sz="6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2473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310DF-ECDD-48CE-A6E6-C4DA591649A3}"/>
              </a:ext>
            </a:extLst>
          </p:cNvPr>
          <p:cNvSpPr>
            <a:spLocks noGrp="1"/>
          </p:cNvSpPr>
          <p:nvPr>
            <p:ph type="title"/>
          </p:nvPr>
        </p:nvSpPr>
        <p:spPr/>
        <p:txBody>
          <a:bodyPr>
            <a:normAutofit fontScale="90000"/>
          </a:bodyPr>
          <a:lstStyle/>
          <a:p>
            <a:r>
              <a:rPr lang="en-US" dirty="0"/>
              <a:t>Email listservs, platform and resources</a:t>
            </a:r>
          </a:p>
        </p:txBody>
      </p:sp>
      <p:sp>
        <p:nvSpPr>
          <p:cNvPr id="3" name="Content Placeholder 2">
            <a:extLst>
              <a:ext uri="{FF2B5EF4-FFF2-40B4-BE49-F238E27FC236}">
                <a16:creationId xmlns:a16="http://schemas.microsoft.com/office/drawing/2014/main" id="{1DF72A96-AAFD-4BBE-BB01-9A24BE5D15E5}"/>
              </a:ext>
            </a:extLst>
          </p:cNvPr>
          <p:cNvSpPr>
            <a:spLocks noGrp="1"/>
          </p:cNvSpPr>
          <p:nvPr>
            <p:ph idx="1"/>
          </p:nvPr>
        </p:nvSpPr>
        <p:spPr/>
        <p:txBody>
          <a:bodyPr>
            <a:normAutofit/>
          </a:bodyPr>
          <a:lstStyle/>
          <a:p>
            <a:r>
              <a:rPr lang="en-US" sz="2400" dirty="0">
                <a:solidFill>
                  <a:schemeClr val="tx1"/>
                </a:solidFill>
                <a:latin typeface="Times New Roman" panose="02020603050405020304" pitchFamily="18" charset="0"/>
                <a:cs typeface="Times New Roman" panose="02020603050405020304" pitchFamily="18" charset="0"/>
              </a:rPr>
              <a:t>Chartered Association Officers – </a:t>
            </a:r>
            <a:r>
              <a:rPr lang="en-US" sz="2400" dirty="0" err="1">
                <a:solidFill>
                  <a:schemeClr val="tx1"/>
                </a:solidFill>
                <a:latin typeface="Times New Roman" panose="02020603050405020304" pitchFamily="18" charset="0"/>
                <a:cs typeface="Times New Roman" panose="02020603050405020304" pitchFamily="18" charset="0"/>
              </a:rPr>
              <a:t>Pamele</a:t>
            </a:r>
            <a:r>
              <a:rPr lang="en-US" sz="2400" dirty="0">
                <a:solidFill>
                  <a:schemeClr val="tx1"/>
                </a:solidFill>
                <a:latin typeface="Times New Roman" panose="02020603050405020304" pitchFamily="18" charset="0"/>
                <a:cs typeface="Times New Roman" panose="02020603050405020304" pitchFamily="18" charset="0"/>
              </a:rPr>
              <a:t> Lee / </a:t>
            </a:r>
            <a:r>
              <a:rPr lang="en-US" sz="2400" dirty="0">
                <a:solidFill>
                  <a:schemeClr val="tx1"/>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plee@mdek12.org</a:t>
            </a:r>
            <a:endParaRPr lang="en-US" sz="2400" dirty="0">
              <a:solidFill>
                <a:schemeClr val="tx1"/>
              </a:solidFill>
              <a:latin typeface="Times New Roman" panose="02020603050405020304" pitchFamily="18" charset="0"/>
              <a:cs typeface="Times New Roman" panose="02020603050405020304" pitchFamily="18" charset="0"/>
            </a:endParaRPr>
          </a:p>
          <a:p>
            <a:r>
              <a:rPr lang="en-US" sz="2400" dirty="0">
                <a:solidFill>
                  <a:schemeClr val="tx1"/>
                </a:solidFill>
                <a:latin typeface="Times New Roman" panose="02020603050405020304" pitchFamily="18" charset="0"/>
                <a:cs typeface="Times New Roman" panose="02020603050405020304" pitchFamily="18" charset="0"/>
              </a:rPr>
              <a:t>Program Supervisor – Maggie Hardiman / </a:t>
            </a:r>
            <a:r>
              <a:rPr lang="en-US" sz="2400" dirty="0">
                <a:solidFill>
                  <a:schemeClr val="tx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mhardiman@mdek12.org</a:t>
            </a:r>
            <a:endParaRPr lang="en-US" sz="2400" dirty="0">
              <a:solidFill>
                <a:schemeClr val="tx1"/>
              </a:solidFill>
              <a:latin typeface="Times New Roman" panose="02020603050405020304" pitchFamily="18" charset="0"/>
              <a:cs typeface="Times New Roman" panose="02020603050405020304" pitchFamily="18" charset="0"/>
            </a:endParaRPr>
          </a:p>
          <a:p>
            <a:r>
              <a:rPr lang="en-US" sz="2400" dirty="0">
                <a:solidFill>
                  <a:schemeClr val="tx1"/>
                </a:solidFill>
                <a:latin typeface="Times New Roman" panose="02020603050405020304" pitchFamily="18" charset="0"/>
                <a:cs typeface="Times New Roman" panose="02020603050405020304" pitchFamily="18" charset="0"/>
              </a:rPr>
              <a:t>Division Director – Shanta Villanueva / </a:t>
            </a:r>
            <a:r>
              <a:rPr lang="en-US" sz="2400" dirty="0">
                <a:solidFill>
                  <a:schemeClr val="tx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svillanueva@mdek12.org</a:t>
            </a:r>
            <a:endParaRPr lang="en-US" sz="2400" dirty="0">
              <a:solidFill>
                <a:schemeClr val="tx1"/>
              </a:solidFill>
              <a:latin typeface="Times New Roman" panose="02020603050405020304" pitchFamily="18" charset="0"/>
              <a:cs typeface="Times New Roman" panose="02020603050405020304" pitchFamily="18" charset="0"/>
            </a:endParaRPr>
          </a:p>
          <a:p>
            <a:r>
              <a:rPr lang="en-US" sz="2400" dirty="0">
                <a:solidFill>
                  <a:schemeClr val="tx1"/>
                </a:solidFill>
                <a:latin typeface="Times New Roman" panose="02020603050405020304" pitchFamily="18" charset="0"/>
                <a:cs typeface="Times New Roman" panose="02020603050405020304" pitchFamily="18" charset="0"/>
              </a:rPr>
              <a:t>DECA, Inc. – </a:t>
            </a:r>
            <a:r>
              <a:rPr lang="en-US" sz="2400" dirty="0">
                <a:solidFill>
                  <a:schemeClr val="tx1"/>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www.deca.org</a:t>
            </a:r>
            <a:endParaRPr lang="en-US" sz="2400" dirty="0">
              <a:solidFill>
                <a:schemeClr val="tx1"/>
              </a:solidFill>
              <a:latin typeface="Times New Roman" panose="02020603050405020304" pitchFamily="18" charset="0"/>
              <a:cs typeface="Times New Roman" panose="02020603050405020304" pitchFamily="18" charset="0"/>
            </a:endParaRPr>
          </a:p>
          <a:p>
            <a:r>
              <a:rPr lang="en-US" sz="2400" dirty="0">
                <a:solidFill>
                  <a:schemeClr val="tx1"/>
                </a:solidFill>
                <a:latin typeface="Times New Roman" panose="02020603050405020304" pitchFamily="18" charset="0"/>
                <a:cs typeface="Times New Roman" panose="02020603050405020304" pitchFamily="18" charset="0"/>
              </a:rPr>
              <a:t>Start A New Chapter –www.membershipdecaregistration.com</a:t>
            </a:r>
          </a:p>
          <a:p>
            <a:pPr marL="0" indent="0">
              <a:buNone/>
            </a:pPr>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6197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128912"/>
      </p:ext>
    </p:extLst>
  </p:cSld>
  <p:clrMapOvr>
    <a:masterClrMapping/>
  </p:clrMapOvr>
</p:sld>
</file>

<file path=ppt/theme/theme1.xml><?xml version="1.0" encoding="utf-8"?>
<a:theme xmlns:a="http://schemas.openxmlformats.org/drawingml/2006/main" name="DEC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CA PowerPoint Template" id="{B82A009D-1873-384F-B764-A181FD6B1296}" vid="{F78DBB0D-0A61-D544-8500-8FFBCA79BC8C}"/>
    </a:ext>
  </a:extLst>
</a:theme>
</file>

<file path=ppt/theme/theme2.xml><?xml version="1.0" encoding="utf-8"?>
<a:theme xmlns:a="http://schemas.openxmlformats.org/drawingml/2006/main" name="Section Tit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CA PowerPoint Template" id="{B82A009D-1873-384F-B764-A181FD6B1296}" vid="{407ED0C1-5F4D-9A45-8F07-25AA2DDBF019}"/>
    </a:ext>
  </a:extLst>
</a:theme>
</file>

<file path=ppt/theme/theme3.xml><?xml version="1.0" encoding="utf-8"?>
<a:theme xmlns:a="http://schemas.openxmlformats.org/drawingml/2006/main" name="Head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CA PowerPoint Template" id="{B82A009D-1873-384F-B764-A181FD6B1296}" vid="{EA01EEB9-D379-D146-BC7F-5FB4B4211A63}"/>
    </a:ext>
  </a:extLst>
</a:theme>
</file>

<file path=ppt/theme/theme4.xml><?xml version="1.0" encoding="utf-8"?>
<a:theme xmlns:a="http://schemas.openxmlformats.org/drawingml/2006/main" name="Side Ba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CA PowerPoint Template" id="{B82A009D-1873-384F-B764-A181FD6B1296}" vid="{51D4F781-CE6D-C643-A621-C618772897E4}"/>
    </a:ext>
  </a:extLst>
</a:theme>
</file>

<file path=ppt/theme/theme5.xml><?xml version="1.0" encoding="utf-8"?>
<a:theme xmlns:a="http://schemas.openxmlformats.org/drawingml/2006/main" name="Dark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CA PowerPoint Template" id="{B82A009D-1873-384F-B764-A181FD6B1296}" vid="{4735040C-3EBE-5E43-B6B4-81734E0CF426}"/>
    </a:ext>
  </a:extLst>
</a:theme>
</file>

<file path=ppt/theme/theme6.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CA PowerPoint Template" id="{B82A009D-1873-384F-B764-A181FD6B1296}" vid="{82D6BCED-043D-B348-975C-EAFD8E50AA3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DECA</Template>
  <TotalTime>28</TotalTime>
  <Words>760</Words>
  <Application>Microsoft Office PowerPoint</Application>
  <PresentationFormat>Widescreen</PresentationFormat>
  <Paragraphs>44</Paragraphs>
  <Slides>8</Slides>
  <Notes>0</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8</vt:i4>
      </vt:variant>
    </vt:vector>
  </HeadingPairs>
  <TitlesOfParts>
    <vt:vector size="21" baseType="lpstr">
      <vt:lpstr>Arial</vt:lpstr>
      <vt:lpstr>Calibri</vt:lpstr>
      <vt:lpstr>Gotham Bold</vt:lpstr>
      <vt:lpstr>Gotham Book</vt:lpstr>
      <vt:lpstr>Gotham Medium</vt:lpstr>
      <vt:lpstr>Source Sans Pro</vt:lpstr>
      <vt:lpstr>Times New Roman</vt:lpstr>
      <vt:lpstr>DECA</vt:lpstr>
      <vt:lpstr>Section Title</vt:lpstr>
      <vt:lpstr>Header</vt:lpstr>
      <vt:lpstr>Side Bar</vt:lpstr>
      <vt:lpstr>Dark Background</vt:lpstr>
      <vt:lpstr>Blank</vt:lpstr>
      <vt:lpstr>PowerPoint Presentation</vt:lpstr>
      <vt:lpstr>Importance of getting students involved</vt:lpstr>
      <vt:lpstr>PowerPoint Presentation</vt:lpstr>
      <vt:lpstr>Membership / submitting Rosters</vt:lpstr>
      <vt:lpstr>Recruiting Tips</vt:lpstr>
      <vt:lpstr>Mississippi deca tentative  Events Calendar</vt:lpstr>
      <vt:lpstr>Email listservs, platform and resources</vt:lpstr>
      <vt:lpstr>PowerPoint Presentation</vt:lpstr>
    </vt:vector>
  </TitlesOfParts>
  <Manager/>
  <Company/>
  <LinksUpToDate>false</LinksUpToDate>
  <SharedDoc>false</SharedDoc>
  <HyperlinkBase>www.deca.org</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DECA</dc:title>
  <dc:subject/>
  <dc:creator>DECA Inc.</dc:creator>
  <cp:keywords/>
  <dc:description>Copyright DECA Inc. All rights reserved.</dc:description>
  <cp:lastModifiedBy>Pamela Lee</cp:lastModifiedBy>
  <cp:revision>2</cp:revision>
  <dcterms:created xsi:type="dcterms:W3CDTF">2020-08-22T23:08:26Z</dcterms:created>
  <dcterms:modified xsi:type="dcterms:W3CDTF">2021-06-03T14:46:08Z</dcterms:modified>
  <cp:category/>
</cp:coreProperties>
</file>