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73" r:id="rId2"/>
    <p:sldId id="258" r:id="rId3"/>
    <p:sldId id="279" r:id="rId4"/>
    <p:sldId id="277" r:id="rId5"/>
    <p:sldId id="259" r:id="rId6"/>
    <p:sldId id="267" r:id="rId7"/>
    <p:sldId id="269" r:id="rId8"/>
    <p:sldId id="268" r:id="rId9"/>
    <p:sldId id="276" r:id="rId10"/>
    <p:sldId id="261" r:id="rId11"/>
    <p:sldId id="266" r:id="rId12"/>
    <p:sldId id="265" r:id="rId13"/>
    <p:sldId id="278" r:id="rId14"/>
    <p:sldId id="260" r:id="rId15"/>
    <p:sldId id="275" r:id="rId16"/>
    <p:sldId id="262" r:id="rId17"/>
    <p:sldId id="263" r:id="rId18"/>
    <p:sldId id="272" r:id="rId19"/>
    <p:sldId id="270"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rissa Hageman" initials="LH" lastIdx="26"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10" autoAdjust="0"/>
    <p:restoredTop sz="88915" autoAdjust="0"/>
  </p:normalViewPr>
  <p:slideViewPr>
    <p:cSldViewPr snapToGrid="0">
      <p:cViewPr varScale="1">
        <p:scale>
          <a:sx n="76" d="100"/>
          <a:sy n="76" d="100"/>
        </p:scale>
        <p:origin x="43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9704335-D505-4624-99F7-2CDDDC7F7D76}" type="datetimeFigureOut">
              <a:rPr lang="en-US" smtClean="0"/>
              <a:t>2/22/2017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EBDC046-62E5-4924-9C77-A48CDBB4D4BF}" type="slidenum">
              <a:rPr lang="en-US" smtClean="0"/>
              <a:t>‹#›</a:t>
            </a:fld>
            <a:endParaRPr lang="en-US"/>
          </a:p>
        </p:txBody>
      </p:sp>
    </p:spTree>
    <p:extLst>
      <p:ext uri="{BB962C8B-B14F-4D97-AF65-F5344CB8AC3E}">
        <p14:creationId xmlns:p14="http://schemas.microsoft.com/office/powerpoint/2010/main" val="3526936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44385A37-E5C0-4E8F-BCE6-75291066FF51}" type="datetimeFigureOut">
              <a:rPr lang="en-US" smtClean="0"/>
              <a:t>2/22/2017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ED3613C0-04FD-4A68-A843-0632101B2AEC}" type="slidenum">
              <a:rPr lang="en-US" smtClean="0"/>
              <a:t>‹#›</a:t>
            </a:fld>
            <a:endParaRPr lang="en-US"/>
          </a:p>
        </p:txBody>
      </p:sp>
    </p:spTree>
    <p:extLst>
      <p:ext uri="{BB962C8B-B14F-4D97-AF65-F5344CB8AC3E}">
        <p14:creationId xmlns:p14="http://schemas.microsoft.com/office/powerpoint/2010/main" val="3729727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721D040-00AE-2F46-B8EE-8C890240C05B}" type="slidenum">
              <a:rPr lang="en-US" smtClean="0"/>
              <a:pPr>
                <a:defRPr/>
              </a:pPr>
              <a:t>1</a:t>
            </a:fld>
            <a:endParaRPr lang="en-US" dirty="0"/>
          </a:p>
        </p:txBody>
      </p:sp>
    </p:spTree>
    <p:extLst>
      <p:ext uri="{BB962C8B-B14F-4D97-AF65-F5344CB8AC3E}">
        <p14:creationId xmlns:p14="http://schemas.microsoft.com/office/powerpoint/2010/main" val="1851221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Our four National Student Cabinet members exemplify the finest qualities of our national network and of the future of the teaching profession.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Our 12 Educators Rising Ambassadors provide student perspectives on teaching to a wider audience via social media.</a:t>
            </a:r>
          </a:p>
        </p:txBody>
      </p:sp>
      <p:sp>
        <p:nvSpPr>
          <p:cNvPr id="4" name="Slide Number Placeholder 3"/>
          <p:cNvSpPr>
            <a:spLocks noGrp="1"/>
          </p:cNvSpPr>
          <p:nvPr>
            <p:ph type="sldNum" sz="quarter" idx="10"/>
          </p:nvPr>
        </p:nvSpPr>
        <p:spPr/>
        <p:txBody>
          <a:bodyPr/>
          <a:lstStyle/>
          <a:p>
            <a:fld id="{ED3613C0-04FD-4A68-A843-0632101B2AEC}" type="slidenum">
              <a:rPr lang="en-US" smtClean="0"/>
              <a:t>18</a:t>
            </a:fld>
            <a:endParaRPr lang="en-US"/>
          </a:p>
        </p:txBody>
      </p:sp>
    </p:spTree>
    <p:extLst>
      <p:ext uri="{BB962C8B-B14F-4D97-AF65-F5344CB8AC3E}">
        <p14:creationId xmlns:p14="http://schemas.microsoft.com/office/powerpoint/2010/main" val="2610556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3613C0-04FD-4A68-A843-0632101B2AEC}" type="slidenum">
              <a:rPr lang="en-US" smtClean="0"/>
              <a:t>19</a:t>
            </a:fld>
            <a:endParaRPr lang="en-US"/>
          </a:p>
        </p:txBody>
      </p:sp>
    </p:spTree>
    <p:extLst>
      <p:ext uri="{BB962C8B-B14F-4D97-AF65-F5344CB8AC3E}">
        <p14:creationId xmlns:p14="http://schemas.microsoft.com/office/powerpoint/2010/main" val="1069120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3613C0-04FD-4A68-A843-0632101B2AEC}" type="slidenum">
              <a:rPr lang="en-US" smtClean="0"/>
              <a:t>4</a:t>
            </a:fld>
            <a:endParaRPr lang="en-US"/>
          </a:p>
        </p:txBody>
      </p:sp>
    </p:spTree>
    <p:extLst>
      <p:ext uri="{BB962C8B-B14F-4D97-AF65-F5344CB8AC3E}">
        <p14:creationId xmlns:p14="http://schemas.microsoft.com/office/powerpoint/2010/main" val="2081420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b="1" dirty="0"/>
              <a:t>Broaden the tent </a:t>
            </a:r>
            <a:r>
              <a:rPr lang="en-US" dirty="0"/>
              <a:t>for bright, creative young people to experience the high-impact empowerment teaching can offer.</a:t>
            </a:r>
          </a:p>
          <a:p>
            <a:pPr marL="171450" lvl="0" indent="-171450">
              <a:buFont typeface="Arial" panose="020B0604020202020204" pitchFamily="34" charset="0"/>
              <a:buChar char="•"/>
            </a:pPr>
            <a:r>
              <a:rPr lang="en-US" dirty="0"/>
              <a:t>Offer students opportunities to develop </a:t>
            </a:r>
            <a:r>
              <a:rPr lang="en-US" b="1" dirty="0"/>
              <a:t>transferrable skills</a:t>
            </a:r>
            <a:r>
              <a:rPr lang="en-US" dirty="0"/>
              <a:t> through leadership development and student teaching experiences that also advance local </a:t>
            </a:r>
            <a:r>
              <a:rPr lang="en-US" b="1" dirty="0"/>
              <a:t>career readiness</a:t>
            </a:r>
            <a:r>
              <a:rPr lang="en-US" dirty="0"/>
              <a:t> agendas.</a:t>
            </a:r>
          </a:p>
          <a:p>
            <a:pPr marL="171450" lvl="0" indent="-171450">
              <a:buFont typeface="Arial" panose="020B0604020202020204" pitchFamily="34" charset="0"/>
              <a:buChar char="•"/>
            </a:pPr>
            <a:r>
              <a:rPr lang="en-US" b="1" dirty="0"/>
              <a:t>Increase diversity</a:t>
            </a:r>
            <a:r>
              <a:rPr lang="en-US" dirty="0"/>
              <a:t> in </a:t>
            </a:r>
            <a:r>
              <a:rPr lang="en-US" dirty="0" err="1"/>
              <a:t>thelocal</a:t>
            </a:r>
            <a:r>
              <a:rPr lang="en-US" dirty="0"/>
              <a:t> teacher workforce (51% of Educators Rising members are students of color!) and steer rising educators toward exploring </a:t>
            </a:r>
            <a:r>
              <a:rPr lang="en-US" b="1" dirty="0"/>
              <a:t>high-needs subject areas</a:t>
            </a:r>
            <a:r>
              <a:rPr lang="en-US" dirty="0"/>
              <a:t>.</a:t>
            </a:r>
          </a:p>
          <a:p>
            <a:pPr marL="171450" lvl="0" indent="-171450">
              <a:buFont typeface="Arial" panose="020B0604020202020204" pitchFamily="34" charset="0"/>
              <a:buChar char="•"/>
            </a:pPr>
            <a:r>
              <a:rPr lang="en-US" dirty="0"/>
              <a:t>Create </a:t>
            </a:r>
            <a:r>
              <a:rPr lang="en-US" b="1" dirty="0"/>
              <a:t>career ladders</a:t>
            </a:r>
            <a:r>
              <a:rPr lang="en-US" dirty="0"/>
              <a:t> for local teachers and give them opportunities to </a:t>
            </a:r>
            <a:r>
              <a:rPr lang="en-US" b="1" dirty="0"/>
              <a:t>lead without leaving </a:t>
            </a:r>
            <a:r>
              <a:rPr lang="en-US" dirty="0"/>
              <a:t>the classroom as they pay forward their talent and expertise by recruiting and mentoring the next generation.</a:t>
            </a:r>
          </a:p>
          <a:p>
            <a:endParaRPr lang="en-US" dirty="0"/>
          </a:p>
        </p:txBody>
      </p:sp>
      <p:sp>
        <p:nvSpPr>
          <p:cNvPr id="4" name="Slide Number Placeholder 3"/>
          <p:cNvSpPr>
            <a:spLocks noGrp="1"/>
          </p:cNvSpPr>
          <p:nvPr>
            <p:ph type="sldNum" sz="quarter" idx="10"/>
          </p:nvPr>
        </p:nvSpPr>
        <p:spPr/>
        <p:txBody>
          <a:bodyPr/>
          <a:lstStyle/>
          <a:p>
            <a:fld id="{ED3613C0-04FD-4A68-A843-0632101B2AEC}" type="slidenum">
              <a:rPr lang="en-US" smtClean="0"/>
              <a:t>7</a:t>
            </a:fld>
            <a:endParaRPr lang="en-US"/>
          </a:p>
        </p:txBody>
      </p:sp>
    </p:spTree>
    <p:extLst>
      <p:ext uri="{BB962C8B-B14F-4D97-AF65-F5344CB8AC3E}">
        <p14:creationId xmlns:p14="http://schemas.microsoft.com/office/powerpoint/2010/main" val="2824417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a:t>Created with support from the National Education Association and the National Board for Professional Teaching Standards, the seven Educators Rising Standards define the skills, knowledge, and habits of mind that young people need as they take the first steps on the path to accomplished teaching.</a:t>
            </a:r>
          </a:p>
          <a:p>
            <a:pPr marL="171450" indent="-171450">
              <a:buFont typeface="Arial" charset="0"/>
              <a:buChar char="•"/>
            </a:pPr>
            <a:r>
              <a:rPr lang="en-US" dirty="0"/>
              <a:t>Check out the standards online at www.educatorsrising.org/standards. </a:t>
            </a:r>
          </a:p>
        </p:txBody>
      </p:sp>
      <p:sp>
        <p:nvSpPr>
          <p:cNvPr id="4" name="Slide Number Placeholder 3"/>
          <p:cNvSpPr>
            <a:spLocks noGrp="1"/>
          </p:cNvSpPr>
          <p:nvPr>
            <p:ph type="sldNum" sz="quarter" idx="10"/>
          </p:nvPr>
        </p:nvSpPr>
        <p:spPr/>
        <p:txBody>
          <a:bodyPr/>
          <a:lstStyle/>
          <a:p>
            <a:fld id="{ED3613C0-04FD-4A68-A843-0632101B2AEC}" type="slidenum">
              <a:rPr lang="en-US" smtClean="0"/>
              <a:t>10</a:t>
            </a:fld>
            <a:endParaRPr lang="en-US"/>
          </a:p>
        </p:txBody>
      </p:sp>
    </p:spTree>
    <p:extLst>
      <p:ext uri="{BB962C8B-B14F-4D97-AF65-F5344CB8AC3E}">
        <p14:creationId xmlns:p14="http://schemas.microsoft.com/office/powerpoint/2010/main" val="1091570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Created with support from the American Federation of Teachers and the National Education Association</a:t>
            </a:r>
          </a:p>
        </p:txBody>
      </p:sp>
      <p:sp>
        <p:nvSpPr>
          <p:cNvPr id="4" name="Slide Number Placeholder 3"/>
          <p:cNvSpPr>
            <a:spLocks noGrp="1"/>
          </p:cNvSpPr>
          <p:nvPr>
            <p:ph type="sldNum" sz="quarter" idx="10"/>
          </p:nvPr>
        </p:nvSpPr>
        <p:spPr/>
        <p:txBody>
          <a:bodyPr/>
          <a:lstStyle/>
          <a:p>
            <a:fld id="{ED3613C0-04FD-4A68-A843-0632101B2AEC}" type="slidenum">
              <a:rPr lang="en-US" smtClean="0"/>
              <a:t>11</a:t>
            </a:fld>
            <a:endParaRPr lang="en-US"/>
          </a:p>
        </p:txBody>
      </p:sp>
    </p:spTree>
    <p:extLst>
      <p:ext uri="{BB962C8B-B14F-4D97-AF65-F5344CB8AC3E}">
        <p14:creationId xmlns:p14="http://schemas.microsoft.com/office/powerpoint/2010/main" val="2741627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Created through</a:t>
            </a:r>
            <a:r>
              <a:rPr lang="en-US" baseline="0" dirty="0"/>
              <a:t> a partnership with Digital Promise and the Hewlett Foundation</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digital badges earned by successfully completely micro-credentials can provide a crucial boost for college admission, scholarships, and early college credit.</a:t>
            </a:r>
          </a:p>
          <a:p>
            <a:endParaRPr lang="en-US" dirty="0"/>
          </a:p>
        </p:txBody>
      </p:sp>
      <p:sp>
        <p:nvSpPr>
          <p:cNvPr id="4" name="Slide Number Placeholder 3"/>
          <p:cNvSpPr>
            <a:spLocks noGrp="1"/>
          </p:cNvSpPr>
          <p:nvPr>
            <p:ph type="sldNum" sz="quarter" idx="10"/>
          </p:nvPr>
        </p:nvSpPr>
        <p:spPr/>
        <p:txBody>
          <a:bodyPr/>
          <a:lstStyle/>
          <a:p>
            <a:fld id="{ED3613C0-04FD-4A68-A843-0632101B2AEC}" type="slidenum">
              <a:rPr lang="en-US" smtClean="0"/>
              <a:t>12</a:t>
            </a:fld>
            <a:endParaRPr lang="en-US"/>
          </a:p>
        </p:txBody>
      </p:sp>
    </p:spTree>
    <p:extLst>
      <p:ext uri="{BB962C8B-B14F-4D97-AF65-F5344CB8AC3E}">
        <p14:creationId xmlns:p14="http://schemas.microsoft.com/office/powerpoint/2010/main" val="3892781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a:t>
            </a:r>
            <a:r>
              <a:rPr lang="en-US" baseline="0" dirty="0"/>
              <a:t> g</a:t>
            </a:r>
            <a:r>
              <a:rPr lang="en-US" dirty="0"/>
              <a:t>oal of the Virtual Campus is to help</a:t>
            </a:r>
            <a:r>
              <a:rPr lang="en-US" baseline="0" dirty="0"/>
              <a:t> students become great teachers.</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a:t>
            </a:r>
            <a:r>
              <a:rPr lang="en-US" baseline="0" dirty="0"/>
              <a:t> Teacher Leader Community is a </a:t>
            </a:r>
            <a:r>
              <a:rPr lang="en-US" dirty="0"/>
              <a:t>private section within the Virtual Campus where teachers can connect with other Educators Rising teacher leaders and access curricular resources that immerse students in teaching, complete with hands-on experiences.</a:t>
            </a:r>
          </a:p>
        </p:txBody>
      </p:sp>
      <p:sp>
        <p:nvSpPr>
          <p:cNvPr id="4" name="Slide Number Placeholder 3"/>
          <p:cNvSpPr>
            <a:spLocks noGrp="1"/>
          </p:cNvSpPr>
          <p:nvPr>
            <p:ph type="sldNum" sz="quarter" idx="10"/>
          </p:nvPr>
        </p:nvSpPr>
        <p:spPr/>
        <p:txBody>
          <a:bodyPr/>
          <a:lstStyle/>
          <a:p>
            <a:fld id="{ED3613C0-04FD-4A68-A843-0632101B2AEC}" type="slidenum">
              <a:rPr lang="en-US" smtClean="0"/>
              <a:t>14</a:t>
            </a:fld>
            <a:endParaRPr lang="en-US"/>
          </a:p>
        </p:txBody>
      </p:sp>
    </p:spTree>
    <p:extLst>
      <p:ext uri="{BB962C8B-B14F-4D97-AF65-F5344CB8AC3E}">
        <p14:creationId xmlns:p14="http://schemas.microsoft.com/office/powerpoint/2010/main" val="1547594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Popular</a:t>
            </a:r>
            <a:r>
              <a:rPr lang="en-US" baseline="0" dirty="0"/>
              <a:t> competitions include </a:t>
            </a:r>
            <a:r>
              <a:rPr lang="en-US" sz="1200" kern="1200" dirty="0">
                <a:solidFill>
                  <a:schemeClr val="tx1"/>
                </a:solidFill>
                <a:effectLst/>
                <a:latin typeface="+mn-lt"/>
                <a:ea typeface="+mn-ea"/>
                <a:cs typeface="+mn-cs"/>
              </a:rPr>
              <a:t>Children's Literature, Public Speaking, and Educators Rising Moment</a:t>
            </a:r>
            <a:endParaRPr lang="en-US" dirty="0"/>
          </a:p>
        </p:txBody>
      </p:sp>
      <p:sp>
        <p:nvSpPr>
          <p:cNvPr id="4" name="Slide Number Placeholder 3"/>
          <p:cNvSpPr>
            <a:spLocks noGrp="1"/>
          </p:cNvSpPr>
          <p:nvPr>
            <p:ph type="sldNum" sz="quarter" idx="10"/>
          </p:nvPr>
        </p:nvSpPr>
        <p:spPr/>
        <p:txBody>
          <a:bodyPr/>
          <a:lstStyle/>
          <a:p>
            <a:fld id="{ED3613C0-04FD-4A68-A843-0632101B2AEC}" type="slidenum">
              <a:rPr lang="en-US" smtClean="0"/>
              <a:t>16</a:t>
            </a:fld>
            <a:endParaRPr lang="en-US"/>
          </a:p>
        </p:txBody>
      </p:sp>
    </p:spTree>
    <p:extLst>
      <p:ext uri="{BB962C8B-B14F-4D97-AF65-F5344CB8AC3E}">
        <p14:creationId xmlns:p14="http://schemas.microsoft.com/office/powerpoint/2010/main" val="3374734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Educators Rising is powered</a:t>
            </a:r>
            <a:r>
              <a:rPr lang="en-US" baseline="0" dirty="0"/>
              <a:t> by PDK International.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One of the many ways that PDK International supports Educators Rising and fulfills its vision of cultivating great educators for tomorrow is through the PDK Educational Foundation, which awards more than 30 scholarships each year to prospective educators who are members of Educators Rising.</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ED3613C0-04FD-4A68-A843-0632101B2AEC}" type="slidenum">
              <a:rPr lang="en-US" smtClean="0"/>
              <a:t>17</a:t>
            </a:fld>
            <a:endParaRPr lang="en-US"/>
          </a:p>
        </p:txBody>
      </p:sp>
    </p:spTree>
    <p:extLst>
      <p:ext uri="{BB962C8B-B14F-4D97-AF65-F5344CB8AC3E}">
        <p14:creationId xmlns:p14="http://schemas.microsoft.com/office/powerpoint/2010/main" val="864481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00AE5D0-967F-4786-86D6-42DB034DEA9C}" type="datetimeFigureOut">
              <a:rPr lang="en-US" smtClean="0"/>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4AB0A2-C294-448D-85D1-6F6842240902}" type="slidenum">
              <a:rPr lang="en-US" smtClean="0"/>
              <a:t>‹#›</a:t>
            </a:fld>
            <a:endParaRPr lang="en-US"/>
          </a:p>
        </p:txBody>
      </p:sp>
    </p:spTree>
    <p:extLst>
      <p:ext uri="{BB962C8B-B14F-4D97-AF65-F5344CB8AC3E}">
        <p14:creationId xmlns:p14="http://schemas.microsoft.com/office/powerpoint/2010/main" val="1874571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0AE5D0-967F-4786-86D6-42DB034DEA9C}" type="datetimeFigureOut">
              <a:rPr lang="en-US" smtClean="0"/>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4AB0A2-C294-448D-85D1-6F6842240902}" type="slidenum">
              <a:rPr lang="en-US" smtClean="0"/>
              <a:t>‹#›</a:t>
            </a:fld>
            <a:endParaRPr lang="en-US"/>
          </a:p>
        </p:txBody>
      </p:sp>
    </p:spTree>
    <p:extLst>
      <p:ext uri="{BB962C8B-B14F-4D97-AF65-F5344CB8AC3E}">
        <p14:creationId xmlns:p14="http://schemas.microsoft.com/office/powerpoint/2010/main" val="132208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0AE5D0-967F-4786-86D6-42DB034DEA9C}" type="datetimeFigureOut">
              <a:rPr lang="en-US" smtClean="0"/>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4AB0A2-C294-448D-85D1-6F6842240902}" type="slidenum">
              <a:rPr lang="en-US" smtClean="0"/>
              <a:t>‹#›</a:t>
            </a:fld>
            <a:endParaRPr lang="en-US"/>
          </a:p>
        </p:txBody>
      </p:sp>
    </p:spTree>
    <p:extLst>
      <p:ext uri="{BB962C8B-B14F-4D97-AF65-F5344CB8AC3E}">
        <p14:creationId xmlns:p14="http://schemas.microsoft.com/office/powerpoint/2010/main" val="1427775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a:t>Click to edit Master title style</a:t>
            </a:r>
          </a:p>
        </p:txBody>
      </p:sp>
      <p:sp>
        <p:nvSpPr>
          <p:cNvPr id="5" name="Text Placeholder 2"/>
          <p:cNvSpPr>
            <a:spLocks noGrp="1"/>
          </p:cNvSpPr>
          <p:nvPr>
            <p:ph type="body" idx="1"/>
          </p:nvPr>
        </p:nvSpPr>
        <p:spPr>
          <a:xfrm>
            <a:off x="609600" y="1417639"/>
            <a:ext cx="10972800" cy="757237"/>
          </a:xfrm>
        </p:spPr>
        <p:txBody>
          <a:bodyPr>
            <a:normAutofit/>
          </a:bodyPr>
          <a:lstStyle>
            <a:lvl1pPr marL="0" indent="0">
              <a:buNone/>
              <a:defRPr sz="3733" b="1" i="0">
                <a:solidFill>
                  <a:schemeClr val="accent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2"/>
          <p:cNvSpPr>
            <a:spLocks noGrp="1"/>
          </p:cNvSpPr>
          <p:nvPr>
            <p:ph idx="12"/>
          </p:nvPr>
        </p:nvSpPr>
        <p:spPr>
          <a:xfrm>
            <a:off x="609600" y="2306194"/>
            <a:ext cx="10972800" cy="3602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13"/>
          </p:nvPr>
        </p:nvSpPr>
        <p:spPr/>
        <p:txBody>
          <a:bodyPr/>
          <a:lstStyle>
            <a:lvl1pPr>
              <a:defRPr/>
            </a:lvl1pPr>
          </a:lstStyle>
          <a:p>
            <a:pPr>
              <a:defRPr/>
            </a:pPr>
            <a:endParaRPr lang="en-US" dirty="0"/>
          </a:p>
        </p:txBody>
      </p:sp>
      <p:sp>
        <p:nvSpPr>
          <p:cNvPr id="8" name="Slide Number Placeholder 5"/>
          <p:cNvSpPr>
            <a:spLocks noGrp="1"/>
          </p:cNvSpPr>
          <p:nvPr>
            <p:ph type="sldNum" sz="quarter" idx="14"/>
          </p:nvPr>
        </p:nvSpPr>
        <p:spPr/>
        <p:txBody>
          <a:bodyPr/>
          <a:lstStyle>
            <a:lvl1pPr>
              <a:defRPr/>
            </a:lvl1pPr>
          </a:lstStyle>
          <a:p>
            <a:pPr>
              <a:defRPr/>
            </a:pPr>
            <a:fld id="{D781860A-8588-B04C-8CBD-9B4544CE0F4C}" type="slidenum">
              <a:rPr lang="en-US"/>
              <a:pPr>
                <a:defRPr/>
              </a:pPr>
              <a:t>‹#›</a:t>
            </a:fld>
            <a:endParaRPr lang="en-US" dirty="0"/>
          </a:p>
        </p:txBody>
      </p:sp>
    </p:spTree>
    <p:extLst>
      <p:ext uri="{BB962C8B-B14F-4D97-AF65-F5344CB8AC3E}">
        <p14:creationId xmlns:p14="http://schemas.microsoft.com/office/powerpoint/2010/main" val="1177375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0AE5D0-967F-4786-86D6-42DB034DEA9C}" type="datetimeFigureOut">
              <a:rPr lang="en-US" smtClean="0"/>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4AB0A2-C294-448D-85D1-6F6842240902}" type="slidenum">
              <a:rPr lang="en-US" smtClean="0"/>
              <a:t>‹#›</a:t>
            </a:fld>
            <a:endParaRPr lang="en-US"/>
          </a:p>
        </p:txBody>
      </p:sp>
    </p:spTree>
    <p:extLst>
      <p:ext uri="{BB962C8B-B14F-4D97-AF65-F5344CB8AC3E}">
        <p14:creationId xmlns:p14="http://schemas.microsoft.com/office/powerpoint/2010/main" val="613447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0AE5D0-967F-4786-86D6-42DB034DEA9C}" type="datetimeFigureOut">
              <a:rPr lang="en-US" smtClean="0"/>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4AB0A2-C294-448D-85D1-6F6842240902}" type="slidenum">
              <a:rPr lang="en-US" smtClean="0"/>
              <a:t>‹#›</a:t>
            </a:fld>
            <a:endParaRPr lang="en-US"/>
          </a:p>
        </p:txBody>
      </p:sp>
    </p:spTree>
    <p:extLst>
      <p:ext uri="{BB962C8B-B14F-4D97-AF65-F5344CB8AC3E}">
        <p14:creationId xmlns:p14="http://schemas.microsoft.com/office/powerpoint/2010/main" val="3483375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0AE5D0-967F-4786-86D6-42DB034DEA9C}" type="datetimeFigureOut">
              <a:rPr lang="en-US" smtClean="0"/>
              <a:t>2/22/2017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4AB0A2-C294-448D-85D1-6F6842240902}" type="slidenum">
              <a:rPr lang="en-US" smtClean="0"/>
              <a:t>‹#›</a:t>
            </a:fld>
            <a:endParaRPr lang="en-US"/>
          </a:p>
        </p:txBody>
      </p:sp>
    </p:spTree>
    <p:extLst>
      <p:ext uri="{BB962C8B-B14F-4D97-AF65-F5344CB8AC3E}">
        <p14:creationId xmlns:p14="http://schemas.microsoft.com/office/powerpoint/2010/main" val="2060569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0AE5D0-967F-4786-86D6-42DB034DEA9C}" type="datetimeFigureOut">
              <a:rPr lang="en-US" smtClean="0"/>
              <a:t>2/22/2017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4AB0A2-C294-448D-85D1-6F6842240902}" type="slidenum">
              <a:rPr lang="en-US" smtClean="0"/>
              <a:t>‹#›</a:t>
            </a:fld>
            <a:endParaRPr lang="en-US"/>
          </a:p>
        </p:txBody>
      </p:sp>
    </p:spTree>
    <p:extLst>
      <p:ext uri="{BB962C8B-B14F-4D97-AF65-F5344CB8AC3E}">
        <p14:creationId xmlns:p14="http://schemas.microsoft.com/office/powerpoint/2010/main" val="701454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00AE5D0-967F-4786-86D6-42DB034DEA9C}" type="datetimeFigureOut">
              <a:rPr lang="en-US" smtClean="0"/>
              <a:t>2/22/2017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4AB0A2-C294-448D-85D1-6F6842240902}" type="slidenum">
              <a:rPr lang="en-US" smtClean="0"/>
              <a:t>‹#›</a:t>
            </a:fld>
            <a:endParaRPr lang="en-US"/>
          </a:p>
        </p:txBody>
      </p:sp>
    </p:spTree>
    <p:extLst>
      <p:ext uri="{BB962C8B-B14F-4D97-AF65-F5344CB8AC3E}">
        <p14:creationId xmlns:p14="http://schemas.microsoft.com/office/powerpoint/2010/main" val="2791229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0AE5D0-967F-4786-86D6-42DB034DEA9C}" type="datetimeFigureOut">
              <a:rPr lang="en-US" smtClean="0"/>
              <a:t>2/22/2017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4AB0A2-C294-448D-85D1-6F6842240902}" type="slidenum">
              <a:rPr lang="en-US" smtClean="0"/>
              <a:t>‹#›</a:t>
            </a:fld>
            <a:endParaRPr lang="en-US"/>
          </a:p>
        </p:txBody>
      </p:sp>
    </p:spTree>
    <p:extLst>
      <p:ext uri="{BB962C8B-B14F-4D97-AF65-F5344CB8AC3E}">
        <p14:creationId xmlns:p14="http://schemas.microsoft.com/office/powerpoint/2010/main" val="3777130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0AE5D0-967F-4786-86D6-42DB034DEA9C}" type="datetimeFigureOut">
              <a:rPr lang="en-US" smtClean="0"/>
              <a:t>2/22/2017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4AB0A2-C294-448D-85D1-6F6842240902}" type="slidenum">
              <a:rPr lang="en-US" smtClean="0"/>
              <a:t>‹#›</a:t>
            </a:fld>
            <a:endParaRPr lang="en-US"/>
          </a:p>
        </p:txBody>
      </p:sp>
    </p:spTree>
    <p:extLst>
      <p:ext uri="{BB962C8B-B14F-4D97-AF65-F5344CB8AC3E}">
        <p14:creationId xmlns:p14="http://schemas.microsoft.com/office/powerpoint/2010/main" val="2632246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0AE5D0-967F-4786-86D6-42DB034DEA9C}" type="datetimeFigureOut">
              <a:rPr lang="en-US" smtClean="0"/>
              <a:t>2/22/2017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4AB0A2-C294-448D-85D1-6F6842240902}" type="slidenum">
              <a:rPr lang="en-US" smtClean="0"/>
              <a:t>‹#›</a:t>
            </a:fld>
            <a:endParaRPr lang="en-US"/>
          </a:p>
        </p:txBody>
      </p:sp>
    </p:spTree>
    <p:extLst>
      <p:ext uri="{BB962C8B-B14F-4D97-AF65-F5344CB8AC3E}">
        <p14:creationId xmlns:p14="http://schemas.microsoft.com/office/powerpoint/2010/main" val="3243602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0AE5D0-967F-4786-86D6-42DB034DEA9C}" type="datetimeFigureOut">
              <a:rPr lang="en-US" smtClean="0"/>
              <a:t>2/22/2017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4AB0A2-C294-448D-85D1-6F6842240902}" type="slidenum">
              <a:rPr lang="en-US" smtClean="0"/>
              <a:t>‹#›</a:t>
            </a:fld>
            <a:endParaRPr lang="en-US"/>
          </a:p>
        </p:txBody>
      </p:sp>
    </p:spTree>
    <p:extLst>
      <p:ext uri="{BB962C8B-B14F-4D97-AF65-F5344CB8AC3E}">
        <p14:creationId xmlns:p14="http://schemas.microsoft.com/office/powerpoint/2010/main" val="3569822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emf"/><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4.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emf"/><Relationship Id="rId5" Type="http://schemas.openxmlformats.org/officeDocument/2006/relationships/image" Target="../media/image23.jp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png"/><Relationship Id="rId7" Type="http://schemas.openxmlformats.org/officeDocument/2006/relationships/image" Target="../media/image7.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7.png"/><Relationship Id="rId7" Type="http://schemas.openxmlformats.org/officeDocument/2006/relationships/image" Target="../media/image44.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hyperlink" Target="https://youtu.be/7OiZte8dmWs"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260" b="47301"/>
          <a:stretch/>
        </p:blipFill>
        <p:spPr>
          <a:xfrm>
            <a:off x="0" y="4739148"/>
            <a:ext cx="12191999" cy="2118852"/>
          </a:xfrm>
          <a:prstGeom prst="rect">
            <a:avLst/>
          </a:prstGeom>
        </p:spPr>
      </p:pic>
      <p:pic>
        <p:nvPicPr>
          <p:cNvPr id="6" name="Picture 5" descr="EducatorsRising_LogoTagline_RGBforMicrosoft.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5068" y="1151508"/>
            <a:ext cx="8921548" cy="2737048"/>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6055" y="5771930"/>
            <a:ext cx="2626803" cy="284430"/>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28229" y="5358974"/>
            <a:ext cx="2619159" cy="845575"/>
          </a:xfrm>
          <a:prstGeom prst="rect">
            <a:avLst/>
          </a:prstGeom>
        </p:spPr>
      </p:pic>
    </p:spTree>
    <p:extLst>
      <p:ext uri="{BB962C8B-B14F-4D97-AF65-F5344CB8AC3E}">
        <p14:creationId xmlns:p14="http://schemas.microsoft.com/office/powerpoint/2010/main" val="708995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63435" y="5809998"/>
            <a:ext cx="2620005" cy="1048002"/>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b="77506"/>
          <a:stretch/>
        </p:blipFill>
        <p:spPr>
          <a:xfrm>
            <a:off x="0" y="686624"/>
            <a:ext cx="9762707" cy="928816"/>
          </a:xfrm>
          <a:prstGeom prst="rect">
            <a:avLst/>
          </a:prstGeom>
        </p:spPr>
      </p:pic>
      <p:pic>
        <p:nvPicPr>
          <p:cNvPr id="4" name="Picture 3" descr="7standardTitles-v3.png"/>
          <p:cNvPicPr>
            <a:picLocks noChangeAspect="1"/>
          </p:cNvPicPr>
          <p:nvPr/>
        </p:nvPicPr>
        <p:blipFill rotWithShape="1">
          <a:blip r:embed="rId5" cstate="print">
            <a:extLst>
              <a:ext uri="{28A0092B-C50C-407E-A947-70E740481C1C}">
                <a14:useLocalDpi xmlns:a14="http://schemas.microsoft.com/office/drawing/2010/main" val="0"/>
              </a:ext>
            </a:extLst>
          </a:blip>
          <a:srcRect l="1324"/>
          <a:stretch/>
        </p:blipFill>
        <p:spPr>
          <a:xfrm>
            <a:off x="30480" y="1777179"/>
            <a:ext cx="6979920" cy="3911690"/>
          </a:xfrm>
          <a:prstGeom prst="rect">
            <a:avLst/>
          </a:prstGeom>
        </p:spPr>
      </p:pic>
      <p:pic>
        <p:nvPicPr>
          <p:cNvPr id="10" name="Picture 9" descr="NEA logo_horiz_286.1.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33035" y="2683020"/>
            <a:ext cx="2518405" cy="924263"/>
          </a:xfrm>
          <a:prstGeom prst="rect">
            <a:avLst/>
          </a:prstGeom>
        </p:spPr>
      </p:pic>
      <p:cxnSp>
        <p:nvCxnSpPr>
          <p:cNvPr id="11" name="Straight Connector 10"/>
          <p:cNvCxnSpPr/>
          <p:nvPr/>
        </p:nvCxnSpPr>
        <p:spPr>
          <a:xfrm>
            <a:off x="7203440" y="2387600"/>
            <a:ext cx="0" cy="2712720"/>
          </a:xfrm>
          <a:prstGeom prst="line">
            <a:avLst/>
          </a:prstGeom>
        </p:spPr>
        <p:style>
          <a:lnRef idx="1">
            <a:schemeClr val="dk1"/>
          </a:lnRef>
          <a:fillRef idx="0">
            <a:schemeClr val="dk1"/>
          </a:fillRef>
          <a:effectRef idx="0">
            <a:schemeClr val="dk1"/>
          </a:effectRef>
          <a:fontRef idx="minor">
            <a:schemeClr val="tx1"/>
          </a:fontRef>
        </p:style>
      </p:cxnSp>
      <p:pic>
        <p:nvPicPr>
          <p:cNvPr id="12" name="Picture 11" descr="NBPTS logo.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33035" y="4057254"/>
            <a:ext cx="3473832" cy="654683"/>
          </a:xfrm>
          <a:prstGeom prst="rect">
            <a:avLst/>
          </a:prstGeom>
        </p:spPr>
      </p:pic>
    </p:spTree>
    <p:extLst>
      <p:ext uri="{BB962C8B-B14F-4D97-AF65-F5344CB8AC3E}">
        <p14:creationId xmlns:p14="http://schemas.microsoft.com/office/powerpoint/2010/main" val="3124860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86624"/>
            <a:ext cx="9152552" cy="4840416"/>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63435" y="5809998"/>
            <a:ext cx="2620005" cy="1048002"/>
          </a:xfrm>
          <a:prstGeom prst="rect">
            <a:avLst/>
          </a:prstGeom>
        </p:spPr>
      </p:pic>
      <p:pic>
        <p:nvPicPr>
          <p:cNvPr id="14" name="Picture 13"/>
          <p:cNvPicPr>
            <a:picLocks noChangeAspect="1"/>
          </p:cNvPicPr>
          <p:nvPr/>
        </p:nvPicPr>
        <p:blipFill rotWithShape="1">
          <a:blip r:embed="rId5">
            <a:extLst>
              <a:ext uri="{28A0092B-C50C-407E-A947-70E740481C1C}">
                <a14:useLocalDpi xmlns:a14="http://schemas.microsoft.com/office/drawing/2010/main" val="0"/>
              </a:ext>
            </a:extLst>
          </a:blip>
          <a:srcRect l="2602" t="16471" b="17025"/>
          <a:stretch/>
        </p:blipFill>
        <p:spPr>
          <a:xfrm>
            <a:off x="7148835" y="1847353"/>
            <a:ext cx="5049519" cy="2289947"/>
          </a:xfrm>
          <a:prstGeom prst="rect">
            <a:avLst/>
          </a:prstGeom>
        </p:spPr>
      </p:pic>
      <p:pic>
        <p:nvPicPr>
          <p:cNvPr id="9" name="Picture 8" descr="NEA logo_horiz_286.1.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87511" y="4543996"/>
            <a:ext cx="2307789" cy="846966"/>
          </a:xfrm>
          <a:prstGeom prst="rect">
            <a:avLst/>
          </a:prstGeom>
        </p:spPr>
      </p:pic>
      <p:cxnSp>
        <p:nvCxnSpPr>
          <p:cNvPr id="10" name="Straight Connector 9"/>
          <p:cNvCxnSpPr/>
          <p:nvPr/>
        </p:nvCxnSpPr>
        <p:spPr>
          <a:xfrm>
            <a:off x="9244496" y="4276599"/>
            <a:ext cx="976" cy="1371600"/>
          </a:xfrm>
          <a:prstGeom prst="line">
            <a:avLst/>
          </a:prstGeom>
        </p:spPr>
        <p:style>
          <a:lnRef idx="1">
            <a:schemeClr val="dk1"/>
          </a:lnRef>
          <a:fillRef idx="0">
            <a:schemeClr val="dk1"/>
          </a:fillRef>
          <a:effectRef idx="0">
            <a:schemeClr val="dk1"/>
          </a:effectRef>
          <a:fontRef idx="minor">
            <a:schemeClr val="tx1"/>
          </a:fontRef>
        </p:style>
      </p:cxnSp>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48835" y="4399136"/>
            <a:ext cx="1784102" cy="1188103"/>
          </a:xfrm>
          <a:prstGeom prst="rect">
            <a:avLst/>
          </a:prstGeom>
        </p:spPr>
      </p:pic>
    </p:spTree>
    <p:extLst>
      <p:ext uri="{BB962C8B-B14F-4D97-AF65-F5344CB8AC3E}">
        <p14:creationId xmlns:p14="http://schemas.microsoft.com/office/powerpoint/2010/main" val="4222892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634"/>
            <a:ext cx="11940466" cy="6238865"/>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63435" y="5809998"/>
            <a:ext cx="2620005" cy="1048002"/>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21322" y="4458733"/>
            <a:ext cx="2085529" cy="809814"/>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20274" y="4458733"/>
            <a:ext cx="3254736" cy="799628"/>
          </a:xfrm>
          <a:prstGeom prst="rect">
            <a:avLst/>
          </a:prstGeom>
        </p:spPr>
      </p:pic>
      <p:cxnSp>
        <p:nvCxnSpPr>
          <p:cNvPr id="7" name="Straight Connector 6"/>
          <p:cNvCxnSpPr/>
          <p:nvPr/>
        </p:nvCxnSpPr>
        <p:spPr>
          <a:xfrm>
            <a:off x="8313562" y="4295893"/>
            <a:ext cx="0" cy="11684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633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8167" y="709330"/>
            <a:ext cx="2055428" cy="2057400"/>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1133" y="3563057"/>
            <a:ext cx="2057400" cy="2057400"/>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62893" y="3561638"/>
            <a:ext cx="2055428" cy="2057400"/>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05088" y="704662"/>
            <a:ext cx="2057400" cy="2057400"/>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53256" y="710285"/>
            <a:ext cx="2057400" cy="2057400"/>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63435" y="5809998"/>
            <a:ext cx="2620005" cy="1048002"/>
          </a:xfrm>
          <a:prstGeom prst="rect">
            <a:avLst/>
          </a:prstGeom>
        </p:spPr>
      </p:pic>
      <p:pic>
        <p:nvPicPr>
          <p:cNvPr id="2" name="Picture 1"/>
          <p:cNvPicPr>
            <a:picLocks noChangeAspect="1"/>
          </p:cNvPicPr>
          <p:nvPr/>
        </p:nvPicPr>
        <p:blipFill rotWithShape="1">
          <a:blip r:embed="rId8" cstate="print">
            <a:extLst>
              <a:ext uri="{28A0092B-C50C-407E-A947-70E740481C1C}">
                <a14:useLocalDpi xmlns:a14="http://schemas.microsoft.com/office/drawing/2010/main" val="0"/>
              </a:ext>
            </a:extLst>
          </a:blip>
          <a:srcRect r="6122" b="78947"/>
          <a:stretch/>
        </p:blipFill>
        <p:spPr>
          <a:xfrm>
            <a:off x="835562" y="2722902"/>
            <a:ext cx="3150214" cy="494035"/>
          </a:xfrm>
          <a:prstGeom prst="rect">
            <a:avLst/>
          </a:prstGeom>
        </p:spPr>
      </p:pic>
      <p:pic>
        <p:nvPicPr>
          <p:cNvPr id="15" name="Picture 14"/>
          <p:cNvPicPr>
            <a:picLocks noChangeAspect="1"/>
          </p:cNvPicPr>
          <p:nvPr/>
        </p:nvPicPr>
        <p:blipFill rotWithShape="1">
          <a:blip r:embed="rId8" cstate="print">
            <a:extLst>
              <a:ext uri="{28A0092B-C50C-407E-A947-70E740481C1C}">
                <a14:useLocalDpi xmlns:a14="http://schemas.microsoft.com/office/drawing/2010/main" val="0"/>
              </a:ext>
            </a:extLst>
          </a:blip>
          <a:srcRect t="22605" r="18931" b="62074"/>
          <a:stretch/>
        </p:blipFill>
        <p:spPr>
          <a:xfrm>
            <a:off x="4654677" y="2804713"/>
            <a:ext cx="2720360" cy="359509"/>
          </a:xfrm>
          <a:prstGeom prst="rect">
            <a:avLst/>
          </a:prstGeom>
        </p:spPr>
      </p:pic>
      <p:pic>
        <p:nvPicPr>
          <p:cNvPr id="16" name="Picture 15"/>
          <p:cNvPicPr>
            <a:picLocks noChangeAspect="1"/>
          </p:cNvPicPr>
          <p:nvPr/>
        </p:nvPicPr>
        <p:blipFill rotWithShape="1">
          <a:blip r:embed="rId8" cstate="print">
            <a:extLst>
              <a:ext uri="{28A0092B-C50C-407E-A947-70E740481C1C}">
                <a14:useLocalDpi xmlns:a14="http://schemas.microsoft.com/office/drawing/2010/main" val="0"/>
              </a:ext>
            </a:extLst>
          </a:blip>
          <a:srcRect t="39885" r="36575" b="42606"/>
          <a:stretch/>
        </p:blipFill>
        <p:spPr>
          <a:xfrm>
            <a:off x="8634786" y="2764781"/>
            <a:ext cx="2128323" cy="410868"/>
          </a:xfrm>
          <a:prstGeom prst="rect">
            <a:avLst/>
          </a:prstGeom>
        </p:spPr>
      </p:pic>
      <p:pic>
        <p:nvPicPr>
          <p:cNvPr id="17" name="Picture 16"/>
          <p:cNvPicPr>
            <a:picLocks noChangeAspect="1"/>
          </p:cNvPicPr>
          <p:nvPr/>
        </p:nvPicPr>
        <p:blipFill rotWithShape="1">
          <a:blip r:embed="rId8" cstate="print">
            <a:extLst>
              <a:ext uri="{28A0092B-C50C-407E-A947-70E740481C1C}">
                <a14:useLocalDpi xmlns:a14="http://schemas.microsoft.com/office/drawing/2010/main" val="0"/>
              </a:ext>
            </a:extLst>
          </a:blip>
          <a:srcRect t="60761" r="5177" b="23627"/>
          <a:stretch/>
        </p:blipFill>
        <p:spPr>
          <a:xfrm>
            <a:off x="2540779" y="5671753"/>
            <a:ext cx="3181914" cy="366348"/>
          </a:xfrm>
          <a:prstGeom prst="rect">
            <a:avLst/>
          </a:prstGeom>
        </p:spPr>
      </p:pic>
      <p:pic>
        <p:nvPicPr>
          <p:cNvPr id="20" name="Picture 19"/>
          <p:cNvPicPr>
            <a:picLocks noChangeAspect="1"/>
          </p:cNvPicPr>
          <p:nvPr/>
        </p:nvPicPr>
        <p:blipFill rotWithShape="1">
          <a:blip r:embed="rId8" cstate="print">
            <a:extLst>
              <a:ext uri="{28A0092B-C50C-407E-A947-70E740481C1C}">
                <a14:useLocalDpi xmlns:a14="http://schemas.microsoft.com/office/drawing/2010/main" val="0"/>
              </a:ext>
            </a:extLst>
          </a:blip>
          <a:srcRect t="78583" r="10423" b="3283"/>
          <a:stretch/>
        </p:blipFill>
        <p:spPr>
          <a:xfrm>
            <a:off x="6381772" y="5641857"/>
            <a:ext cx="3005903" cy="425541"/>
          </a:xfrm>
          <a:prstGeom prst="rect">
            <a:avLst/>
          </a:prstGeom>
        </p:spPr>
      </p:pic>
    </p:spTree>
    <p:extLst>
      <p:ext uri="{BB962C8B-B14F-4D97-AF65-F5344CB8AC3E}">
        <p14:creationId xmlns:p14="http://schemas.microsoft.com/office/powerpoint/2010/main" val="118092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63435" y="5809998"/>
            <a:ext cx="2620005" cy="104800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86624"/>
            <a:ext cx="10068560" cy="4920886"/>
          </a:xfrm>
          <a:prstGeom prst="rect">
            <a:avLst/>
          </a:prstGeom>
        </p:spPr>
      </p:pic>
    </p:spTree>
    <p:extLst>
      <p:ext uri="{BB962C8B-B14F-4D97-AF65-F5344CB8AC3E}">
        <p14:creationId xmlns:p14="http://schemas.microsoft.com/office/powerpoint/2010/main" val="44285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63435" y="5809998"/>
            <a:ext cx="2620005" cy="104800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86624"/>
            <a:ext cx="11112774" cy="5704015"/>
          </a:xfrm>
          <a:prstGeom prst="rect">
            <a:avLst/>
          </a:prstGeom>
        </p:spPr>
      </p:pic>
      <p:pic>
        <p:nvPicPr>
          <p:cNvPr id="11" name="Picture 10" descr="Bk-lENeCcAAEw_F.jpg-large.jpeg"/>
          <p:cNvPicPr>
            <a:picLocks noChangeAspect="1"/>
          </p:cNvPicPr>
          <p:nvPr/>
        </p:nvPicPr>
        <p:blipFill rotWithShape="1">
          <a:blip r:embed="rId4" cstate="print">
            <a:extLst>
              <a:ext uri="{28A0092B-C50C-407E-A947-70E740481C1C}">
                <a14:useLocalDpi xmlns:a14="http://schemas.microsoft.com/office/drawing/2010/main" val="0"/>
              </a:ext>
            </a:extLst>
          </a:blip>
          <a:srcRect b="6432"/>
          <a:stretch/>
        </p:blipFill>
        <p:spPr>
          <a:xfrm>
            <a:off x="8115457" y="1896653"/>
            <a:ext cx="4076543" cy="2860767"/>
          </a:xfrm>
          <a:prstGeom prst="rect">
            <a:avLst/>
          </a:prstGeom>
        </p:spPr>
      </p:pic>
    </p:spTree>
    <p:extLst>
      <p:ext uri="{BB962C8B-B14F-4D97-AF65-F5344CB8AC3E}">
        <p14:creationId xmlns:p14="http://schemas.microsoft.com/office/powerpoint/2010/main" val="380461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3625" r="6823" b="3657"/>
          <a:stretch/>
        </p:blipFill>
        <p:spPr>
          <a:xfrm>
            <a:off x="497840" y="3808953"/>
            <a:ext cx="4267198" cy="3049047"/>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63435" y="5809998"/>
            <a:ext cx="2620005" cy="104800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86624"/>
            <a:ext cx="11882964" cy="4840416"/>
          </a:xfrm>
          <a:prstGeom prst="rect">
            <a:avLst/>
          </a:prstGeom>
        </p:spPr>
      </p:pic>
    </p:spTree>
    <p:extLst>
      <p:ext uri="{BB962C8B-B14F-4D97-AF65-F5344CB8AC3E}">
        <p14:creationId xmlns:p14="http://schemas.microsoft.com/office/powerpoint/2010/main" val="2584632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31706"/>
          <a:stretch/>
        </p:blipFill>
        <p:spPr>
          <a:xfrm>
            <a:off x="0" y="3271520"/>
            <a:ext cx="10973437" cy="358648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86624"/>
            <a:ext cx="11967576" cy="3143696"/>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63435" y="5809998"/>
            <a:ext cx="2620005" cy="1048002"/>
          </a:xfrm>
          <a:prstGeom prst="rect">
            <a:avLst/>
          </a:prstGeom>
        </p:spPr>
      </p:pic>
    </p:spTree>
    <p:extLst>
      <p:ext uri="{BB962C8B-B14F-4D97-AF65-F5344CB8AC3E}">
        <p14:creationId xmlns:p14="http://schemas.microsoft.com/office/powerpoint/2010/main" val="1822584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63435" y="5809998"/>
            <a:ext cx="2620005" cy="104800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86624"/>
            <a:ext cx="10990581" cy="3321939"/>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42506" y="4561840"/>
            <a:ext cx="2011680" cy="201168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0379" y="4561840"/>
            <a:ext cx="2011680" cy="2011680"/>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60978" y="4561840"/>
            <a:ext cx="2011680" cy="2011680"/>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21577" y="4561840"/>
            <a:ext cx="2011680" cy="2011680"/>
          </a:xfrm>
          <a:prstGeom prst="rect">
            <a:avLst/>
          </a:prstGeom>
        </p:spPr>
      </p:pic>
    </p:spTree>
    <p:extLst>
      <p:ext uri="{BB962C8B-B14F-4D97-AF65-F5344CB8AC3E}">
        <p14:creationId xmlns:p14="http://schemas.microsoft.com/office/powerpoint/2010/main" val="3828794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t="-10301" b="57862"/>
          <a:stretch/>
        </p:blipFill>
        <p:spPr>
          <a:xfrm>
            <a:off x="0" y="4739148"/>
            <a:ext cx="12191999" cy="211885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9184" y="1147334"/>
            <a:ext cx="10473629" cy="688723"/>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95518" y="3498659"/>
            <a:ext cx="2600961" cy="1300481"/>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01433" y="2416517"/>
            <a:ext cx="4789130" cy="1173582"/>
          </a:xfrm>
          <a:prstGeom prst="rect">
            <a:avLst/>
          </a:prstGeom>
        </p:spPr>
      </p:pic>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4879" y="5618838"/>
            <a:ext cx="10062238" cy="658702"/>
          </a:xfrm>
          <a:prstGeom prst="rect">
            <a:avLst/>
          </a:prstGeom>
        </p:spPr>
      </p:pic>
    </p:spTree>
    <p:extLst>
      <p:ext uri="{BB962C8B-B14F-4D97-AF65-F5344CB8AC3E}">
        <p14:creationId xmlns:p14="http://schemas.microsoft.com/office/powerpoint/2010/main" val="36065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360" y="81280"/>
            <a:ext cx="11257280" cy="5951348"/>
          </a:xfrm>
          <a:prstGeom prst="rect">
            <a:avLst/>
          </a:prstGeom>
        </p:spPr>
      </p:pic>
      <p:pic>
        <p:nvPicPr>
          <p:cNvPr id="10" name="Picture 9">
            <a:hlinkClick r:id="rId3"/>
          </p:cNvPr>
          <p:cNvPicPr>
            <a:picLocks noChangeAspect="1"/>
          </p:cNvPicPr>
          <p:nvPr/>
        </p:nvPicPr>
        <p:blipFill rotWithShape="1">
          <a:blip r:embed="rId4" cstate="print">
            <a:extLst>
              <a:ext uri="{28A0092B-C50C-407E-A947-70E740481C1C}">
                <a14:useLocalDpi xmlns:a14="http://schemas.microsoft.com/office/drawing/2010/main" val="0"/>
              </a:ext>
            </a:extLst>
          </a:blip>
          <a:srcRect t="57691" r="24720"/>
          <a:stretch/>
        </p:blipFill>
        <p:spPr>
          <a:xfrm>
            <a:off x="4735365" y="5466080"/>
            <a:ext cx="2558710" cy="586868"/>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63435" y="5809998"/>
            <a:ext cx="2620005" cy="1048002"/>
          </a:xfrm>
          <a:prstGeom prst="rect">
            <a:avLst/>
          </a:prstGeom>
        </p:spPr>
      </p:pic>
    </p:spTree>
    <p:extLst>
      <p:ext uri="{BB962C8B-B14F-4D97-AF65-F5344CB8AC3E}">
        <p14:creationId xmlns:p14="http://schemas.microsoft.com/office/powerpoint/2010/main" val="3781436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ducatorsRising-83.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728" y="-1"/>
            <a:ext cx="12216384" cy="8144256"/>
          </a:xfrm>
          <a:prstGeom prst="rect">
            <a:avLst/>
          </a:prstGeom>
        </p:spPr>
      </p:pic>
    </p:spTree>
    <p:extLst>
      <p:ext uri="{BB962C8B-B14F-4D97-AF65-F5344CB8AC3E}">
        <p14:creationId xmlns:p14="http://schemas.microsoft.com/office/powerpoint/2010/main" val="1237856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60-20.png"/>
          <p:cNvPicPr>
            <a:picLocks noChangeAspect="1"/>
          </p:cNvPicPr>
          <p:nvPr/>
        </p:nvPicPr>
        <p:blipFill rotWithShape="1">
          <a:blip r:embed="rId3" cstate="print">
            <a:extLst>
              <a:ext uri="{28A0092B-C50C-407E-A947-70E740481C1C}">
                <a14:useLocalDpi xmlns:a14="http://schemas.microsoft.com/office/drawing/2010/main" val="0"/>
              </a:ext>
            </a:extLst>
          </a:blip>
          <a:srcRect t="9528" r="460" b="19718"/>
          <a:stretch/>
        </p:blipFill>
        <p:spPr>
          <a:xfrm>
            <a:off x="-1" y="0"/>
            <a:ext cx="12192001" cy="458159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63435" y="5809998"/>
            <a:ext cx="2620005" cy="1048002"/>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9043" y="4330579"/>
            <a:ext cx="10058400" cy="1666480"/>
          </a:xfrm>
          <a:prstGeom prst="rect">
            <a:avLst/>
          </a:prstGeom>
        </p:spPr>
      </p:pic>
    </p:spTree>
    <p:extLst>
      <p:ext uri="{BB962C8B-B14F-4D97-AF65-F5344CB8AC3E}">
        <p14:creationId xmlns:p14="http://schemas.microsoft.com/office/powerpoint/2010/main" val="1436500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1596" y="1420179"/>
            <a:ext cx="5695924" cy="359886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63435" y="5809998"/>
            <a:ext cx="2620005" cy="104800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86625"/>
            <a:ext cx="5931052" cy="5399215"/>
          </a:xfrm>
          <a:prstGeom prst="rect">
            <a:avLst/>
          </a:prstGeom>
        </p:spPr>
      </p:pic>
    </p:spTree>
    <p:extLst>
      <p:ext uri="{BB962C8B-B14F-4D97-AF65-F5344CB8AC3E}">
        <p14:creationId xmlns:p14="http://schemas.microsoft.com/office/powerpoint/2010/main" val="1859905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6624"/>
            <a:ext cx="9925127" cy="4500879"/>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63435" y="5809998"/>
            <a:ext cx="2620005" cy="1048002"/>
          </a:xfrm>
          <a:prstGeom prst="rect">
            <a:avLst/>
          </a:prstGeom>
        </p:spPr>
      </p:pic>
    </p:spTree>
    <p:extLst>
      <p:ext uri="{BB962C8B-B14F-4D97-AF65-F5344CB8AC3E}">
        <p14:creationId xmlns:p14="http://schemas.microsoft.com/office/powerpoint/2010/main" val="2966248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86624"/>
            <a:ext cx="10637519" cy="5111313"/>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63435" y="5809998"/>
            <a:ext cx="2620005" cy="1048002"/>
          </a:xfrm>
          <a:prstGeom prst="rect">
            <a:avLst/>
          </a:prstGeom>
        </p:spPr>
      </p:pic>
    </p:spTree>
    <p:extLst>
      <p:ext uri="{BB962C8B-B14F-4D97-AF65-F5344CB8AC3E}">
        <p14:creationId xmlns:p14="http://schemas.microsoft.com/office/powerpoint/2010/main" val="1327776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3861" y="1636207"/>
            <a:ext cx="10112459" cy="3622184"/>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63435" y="5809998"/>
            <a:ext cx="2620005" cy="1048002"/>
          </a:xfrm>
          <a:prstGeom prst="rect">
            <a:avLst/>
          </a:prstGeom>
        </p:spPr>
      </p:pic>
    </p:spTree>
    <p:extLst>
      <p:ext uri="{BB962C8B-B14F-4D97-AF65-F5344CB8AC3E}">
        <p14:creationId xmlns:p14="http://schemas.microsoft.com/office/powerpoint/2010/main" val="1242016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67E8CEF0F5.jpg"/>
          <p:cNvPicPr>
            <a:picLocks noChangeAspect="1"/>
          </p:cNvPicPr>
          <p:nvPr/>
        </p:nvPicPr>
        <p:blipFill rotWithShape="1">
          <a:blip r:embed="rId2">
            <a:extLst>
              <a:ext uri="{28A0092B-C50C-407E-A947-70E740481C1C}">
                <a14:useLocalDpi xmlns:a14="http://schemas.microsoft.com/office/drawing/2010/main" val="0"/>
              </a:ext>
            </a:extLst>
          </a:blip>
          <a:srcRect l="870" t="41088" r="37403" b="7406"/>
          <a:stretch/>
        </p:blipFill>
        <p:spPr>
          <a:xfrm>
            <a:off x="-133672" y="0"/>
            <a:ext cx="12325672" cy="6858000"/>
          </a:xfrm>
          <a:prstGeom prst="rect">
            <a:avLst/>
          </a:prstGeom>
        </p:spPr>
      </p:pic>
      <p:pic>
        <p:nvPicPr>
          <p:cNvPr id="2" name="Picture 1" descr="Q1-v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563" y="470990"/>
            <a:ext cx="6796380" cy="6234545"/>
          </a:xfrm>
          <a:prstGeom prst="rect">
            <a:avLst/>
          </a:prstGeom>
        </p:spPr>
      </p:pic>
    </p:spTree>
    <p:extLst>
      <p:ext uri="{BB962C8B-B14F-4D97-AF65-F5344CB8AC3E}">
        <p14:creationId xmlns:p14="http://schemas.microsoft.com/office/powerpoint/2010/main" val="15011597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6098</TotalTime>
  <Words>279</Words>
  <Application>Microsoft Office PowerPoint</Application>
  <PresentationFormat>Widescreen</PresentationFormat>
  <Paragraphs>27</Paragraphs>
  <Slides>19</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title slide</dc:title>
  <dc:creator>Larissa Hageman</dc:creator>
  <cp:lastModifiedBy>Valerie Taylor</cp:lastModifiedBy>
  <cp:revision>128</cp:revision>
  <cp:lastPrinted>2016-12-05T18:40:11Z</cp:lastPrinted>
  <dcterms:created xsi:type="dcterms:W3CDTF">2016-12-05T16:36:09Z</dcterms:created>
  <dcterms:modified xsi:type="dcterms:W3CDTF">2017-02-22T15:47:23Z</dcterms:modified>
</cp:coreProperties>
</file>